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7"/>
  </p:notesMasterIdLst>
  <p:sldIdLst>
    <p:sldId id="264" r:id="rId3"/>
    <p:sldId id="268" r:id="rId4"/>
    <p:sldId id="269" r:id="rId5"/>
    <p:sldId id="270"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94255" autoAdjust="0"/>
  </p:normalViewPr>
  <p:slideViewPr>
    <p:cSldViewPr snapToGrid="0">
      <p:cViewPr varScale="1">
        <p:scale>
          <a:sx n="81" d="100"/>
          <a:sy n="81" d="100"/>
        </p:scale>
        <p:origin x="-984" y="-12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 Type="http://schemas.openxmlformats.org/officeDocument/2006/relationships/theme" Target="theme/theme1.xml"/><Relationship Id="rId12"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notesMaster" Target="notesMasters/notesMaster1.xml"/><Relationship Id="rId8" Type="http://schemas.openxmlformats.org/officeDocument/2006/relationships/printerSettings" Target="printerSettings/printerSettings1.bin"/><Relationship Id="rId9" Type="http://schemas.openxmlformats.org/officeDocument/2006/relationships/presProps" Target="presProps.xml"/><Relationship Id="rId1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22C21B3-F0A1-4978-B920-48D759316A3D}" type="datetimeFigureOut">
              <a:rPr lang="en-GB" smtClean="0"/>
              <a:t>10/12/18</a:t>
            </a:fld>
            <a:endParaRPr lang="en-GB"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86F6AC0-A4E9-4C04-B43F-FF8A934834AC}" type="slidenum">
              <a:rPr lang="en-GB" smtClean="0"/>
              <a:t>‹#›</a:t>
            </a:fld>
            <a:endParaRPr lang="en-GB" dirty="0"/>
          </a:p>
        </p:txBody>
      </p:sp>
    </p:spTree>
    <p:extLst>
      <p:ext uri="{BB962C8B-B14F-4D97-AF65-F5344CB8AC3E}">
        <p14:creationId xmlns:p14="http://schemas.microsoft.com/office/powerpoint/2010/main" val="9059278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Google Shape;237;g4376c97512_0_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800"/>
              <a:buFont typeface="Arial"/>
              <a:buNone/>
            </a:pPr>
            <a:r>
              <a:rPr lang="en-GB" sz="1800" dirty="0">
                <a:solidFill>
                  <a:schemeClr val="dk1"/>
                </a:solidFill>
              </a:rPr>
              <a:t>Rough cut planning.</a:t>
            </a:r>
            <a:endParaRPr dirty="0">
              <a:solidFill>
                <a:schemeClr val="dk1"/>
              </a:solidFill>
            </a:endParaRPr>
          </a:p>
          <a:p>
            <a:pPr marL="0" lvl="0" indent="0" algn="l" rtl="0">
              <a:spcBef>
                <a:spcPts val="0"/>
              </a:spcBef>
              <a:spcAft>
                <a:spcPts val="0"/>
              </a:spcAft>
              <a:buClr>
                <a:schemeClr val="dk1"/>
              </a:buClr>
              <a:buSzPts val="1800"/>
              <a:buFont typeface="Arial"/>
              <a:buNone/>
            </a:pPr>
            <a:r>
              <a:rPr lang="en-GB" sz="1800" dirty="0">
                <a:solidFill>
                  <a:schemeClr val="dk1"/>
                </a:solidFill>
              </a:rPr>
              <a:t>At this point, before you have thought hard about the outcomes and flow of the lesson, you are jotting down what the lesson will achieve....roughly what you want s</a:t>
            </a:r>
            <a:r>
              <a:rPr lang="en-GB" sz="1800" dirty="0"/>
              <a:t>tudent</a:t>
            </a:r>
            <a:r>
              <a:rPr lang="en-GB" sz="1800" dirty="0">
                <a:solidFill>
                  <a:schemeClr val="dk1"/>
                </a:solidFill>
              </a:rPr>
              <a:t>s to achieve and the learning behaviours they will need to use.</a:t>
            </a:r>
            <a:endParaRPr dirty="0">
              <a:solidFill>
                <a:schemeClr val="dk1"/>
              </a:solidFill>
            </a:endParaRPr>
          </a:p>
          <a:p>
            <a:pPr marL="0" lvl="0" indent="0" algn="l" rtl="0">
              <a:spcBef>
                <a:spcPts val="0"/>
              </a:spcBef>
              <a:spcAft>
                <a:spcPts val="0"/>
              </a:spcAft>
              <a:buNone/>
            </a:pPr>
            <a:endParaRPr dirty="0"/>
          </a:p>
        </p:txBody>
      </p:sp>
      <p:sp>
        <p:nvSpPr>
          <p:cNvPr id="238" name="Google Shape;238;g4376c97512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470390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75491" name="Notes Placeholder 2"/>
          <p:cNvSpPr>
            <a:spLocks noGrp="1"/>
          </p:cNvSpPr>
          <p:nvPr>
            <p:ph type="body" idx="1"/>
          </p:nvPr>
        </p:nvSpPr>
        <p:spPr bwMode="auto">
          <a:xfrm>
            <a:off x="687388" y="4343400"/>
            <a:ext cx="5486400" cy="4114800"/>
          </a:xfrm>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defRPr/>
            </a:pPr>
            <a:r>
              <a:rPr lang="en-GB" altLang="en-US" dirty="0" smtClean="0">
                <a:latin typeface="Arial" panose="020B0604020202020204" pitchFamily="34" charset="0"/>
                <a:cs typeface="Arial" panose="020B0604020202020204" pitchFamily="34" charset="0"/>
              </a:rPr>
              <a:t>See the notes online</a:t>
            </a:r>
            <a:r>
              <a:rPr lang="en-GB" altLang="en-US" baseline="0" dirty="0" smtClean="0">
                <a:latin typeface="Arial" panose="020B0604020202020204" pitchFamily="34" charset="0"/>
                <a:cs typeface="Arial" panose="020B0604020202020204" pitchFamily="34" charset="0"/>
              </a:rPr>
              <a:t> relating to these 3 Episodes for detail on how you might conduct the conversations.</a:t>
            </a:r>
            <a:endParaRPr lang="en-GB" altLang="en-US" dirty="0" smtClean="0">
              <a:latin typeface="Arial" panose="020B0604020202020204" pitchFamily="34" charset="0"/>
              <a:cs typeface="Arial" panose="020B0604020202020204" pitchFamily="34" charset="0"/>
            </a:endParaRPr>
          </a:p>
        </p:txBody>
      </p:sp>
      <p:sp>
        <p:nvSpPr>
          <p:cNvPr id="106500"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defRPr>
            </a:lvl9pPr>
          </a:lstStyle>
          <a:p>
            <a:pPr algn="r" defTabSz="457200" fontAlgn="base">
              <a:spcBef>
                <a:spcPct val="0"/>
              </a:spcBef>
              <a:spcAft>
                <a:spcPct val="0"/>
              </a:spcAft>
            </a:pPr>
            <a:fld id="{93614C30-C29D-4FDC-A5F6-733C768361E7}" type="slidenum">
              <a:rPr lang="en-GB" altLang="en-US" sz="1200">
                <a:solidFill>
                  <a:prstClr val="black"/>
                </a:solidFill>
                <a:latin typeface="Calibri" panose="020F0502020204030204" pitchFamily="34" charset="0"/>
              </a:rPr>
              <a:pPr algn="r" defTabSz="457200" fontAlgn="base">
                <a:spcBef>
                  <a:spcPct val="0"/>
                </a:spcBef>
                <a:spcAft>
                  <a:spcPct val="0"/>
                </a:spcAft>
              </a:pPr>
              <a:t>2</a:t>
            </a:fld>
            <a:endParaRPr lang="en-GB" altLang="en-US" sz="1200">
              <a:solidFill>
                <a:prstClr val="black"/>
              </a:solidFill>
              <a:latin typeface="Calibri" panose="020F0502020204030204" pitchFamily="34" charset="0"/>
            </a:endParaRPr>
          </a:p>
        </p:txBody>
      </p:sp>
    </p:spTree>
    <p:extLst>
      <p:ext uri="{BB962C8B-B14F-4D97-AF65-F5344CB8AC3E}">
        <p14:creationId xmlns:p14="http://schemas.microsoft.com/office/powerpoint/2010/main" val="38211028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75491" name="Notes Placeholder 2"/>
          <p:cNvSpPr>
            <a:spLocks noGrp="1"/>
          </p:cNvSpPr>
          <p:nvPr>
            <p:ph type="body" idx="1"/>
          </p:nvPr>
        </p:nvSpPr>
        <p:spPr bwMode="auto">
          <a:xfrm>
            <a:off x="687388" y="4343400"/>
            <a:ext cx="5486400" cy="4114800"/>
          </a:xfrm>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defRPr/>
            </a:pPr>
            <a:r>
              <a:rPr lang="en-GB" altLang="en-US" dirty="0" smtClean="0">
                <a:latin typeface="Arial" panose="020B0604020202020204" pitchFamily="34" charset="0"/>
                <a:cs typeface="Arial" panose="020B0604020202020204" pitchFamily="34" charset="0"/>
              </a:rPr>
              <a:t>See the notes online</a:t>
            </a:r>
            <a:r>
              <a:rPr lang="en-GB" altLang="en-US" baseline="0" dirty="0" smtClean="0">
                <a:latin typeface="Arial" panose="020B0604020202020204" pitchFamily="34" charset="0"/>
                <a:cs typeface="Arial" panose="020B0604020202020204" pitchFamily="34" charset="0"/>
              </a:rPr>
              <a:t> relating to these 3 Episodes for detail on how you might conduct the conversations.</a:t>
            </a:r>
            <a:endParaRPr lang="en-GB" altLang="en-US" dirty="0" smtClean="0">
              <a:latin typeface="Arial" panose="020B0604020202020204" pitchFamily="34" charset="0"/>
              <a:cs typeface="Arial" panose="020B0604020202020204" pitchFamily="34" charset="0"/>
            </a:endParaRPr>
          </a:p>
        </p:txBody>
      </p:sp>
      <p:sp>
        <p:nvSpPr>
          <p:cNvPr id="106500"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defRPr>
            </a:lvl9pPr>
          </a:lstStyle>
          <a:p>
            <a:pPr algn="r" defTabSz="457200" fontAlgn="base">
              <a:spcBef>
                <a:spcPct val="0"/>
              </a:spcBef>
              <a:spcAft>
                <a:spcPct val="0"/>
              </a:spcAft>
            </a:pPr>
            <a:fld id="{93614C30-C29D-4FDC-A5F6-733C768361E7}" type="slidenum">
              <a:rPr lang="en-GB" altLang="en-US" sz="1200">
                <a:solidFill>
                  <a:prstClr val="black"/>
                </a:solidFill>
                <a:latin typeface="Calibri" panose="020F0502020204030204" pitchFamily="34" charset="0"/>
              </a:rPr>
              <a:pPr algn="r" defTabSz="457200" fontAlgn="base">
                <a:spcBef>
                  <a:spcPct val="0"/>
                </a:spcBef>
                <a:spcAft>
                  <a:spcPct val="0"/>
                </a:spcAft>
              </a:pPr>
              <a:t>3</a:t>
            </a:fld>
            <a:endParaRPr lang="en-GB" altLang="en-US" sz="1200">
              <a:solidFill>
                <a:prstClr val="black"/>
              </a:solidFill>
              <a:latin typeface="Calibri" panose="020F0502020204030204" pitchFamily="34" charset="0"/>
            </a:endParaRPr>
          </a:p>
        </p:txBody>
      </p:sp>
    </p:spTree>
    <p:extLst>
      <p:ext uri="{BB962C8B-B14F-4D97-AF65-F5344CB8AC3E}">
        <p14:creationId xmlns:p14="http://schemas.microsoft.com/office/powerpoint/2010/main" val="38211028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75491" name="Notes Placeholder 2"/>
          <p:cNvSpPr>
            <a:spLocks noGrp="1"/>
          </p:cNvSpPr>
          <p:nvPr>
            <p:ph type="body" idx="1"/>
          </p:nvPr>
        </p:nvSpPr>
        <p:spPr bwMode="auto">
          <a:xfrm>
            <a:off x="687388" y="4343400"/>
            <a:ext cx="5486400" cy="4114800"/>
          </a:xfrm>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defRPr/>
            </a:pPr>
            <a:r>
              <a:rPr lang="en-GB" altLang="en-US" dirty="0" smtClean="0">
                <a:latin typeface="Arial" panose="020B0604020202020204" pitchFamily="34" charset="0"/>
                <a:cs typeface="Arial" panose="020B0604020202020204" pitchFamily="34" charset="0"/>
              </a:rPr>
              <a:t>See the notes online</a:t>
            </a:r>
            <a:r>
              <a:rPr lang="en-GB" altLang="en-US" baseline="0" dirty="0" smtClean="0">
                <a:latin typeface="Arial" panose="020B0604020202020204" pitchFamily="34" charset="0"/>
                <a:cs typeface="Arial" panose="020B0604020202020204" pitchFamily="34" charset="0"/>
              </a:rPr>
              <a:t> relating to these 3 Episodes for detail on how you might conduct the conversations.</a:t>
            </a:r>
            <a:endParaRPr lang="en-GB" altLang="en-US" dirty="0" smtClean="0">
              <a:latin typeface="Arial" panose="020B0604020202020204" pitchFamily="34" charset="0"/>
              <a:cs typeface="Arial" panose="020B0604020202020204" pitchFamily="34" charset="0"/>
            </a:endParaRPr>
          </a:p>
        </p:txBody>
      </p:sp>
      <p:sp>
        <p:nvSpPr>
          <p:cNvPr id="106500"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defRPr>
            </a:lvl9pPr>
          </a:lstStyle>
          <a:p>
            <a:pPr algn="r" defTabSz="457200" fontAlgn="base">
              <a:spcBef>
                <a:spcPct val="0"/>
              </a:spcBef>
              <a:spcAft>
                <a:spcPct val="0"/>
              </a:spcAft>
            </a:pPr>
            <a:fld id="{93614C30-C29D-4FDC-A5F6-733C768361E7}" type="slidenum">
              <a:rPr lang="en-GB" altLang="en-US" sz="1200">
                <a:solidFill>
                  <a:prstClr val="black"/>
                </a:solidFill>
                <a:latin typeface="Calibri" panose="020F0502020204030204" pitchFamily="34" charset="0"/>
              </a:rPr>
              <a:pPr algn="r" defTabSz="457200" fontAlgn="base">
                <a:spcBef>
                  <a:spcPct val="0"/>
                </a:spcBef>
                <a:spcAft>
                  <a:spcPct val="0"/>
                </a:spcAft>
              </a:pPr>
              <a:t>4</a:t>
            </a:fld>
            <a:endParaRPr lang="en-GB" altLang="en-US" sz="1200">
              <a:solidFill>
                <a:prstClr val="black"/>
              </a:solidFill>
              <a:latin typeface="Calibri" panose="020F0502020204030204" pitchFamily="34" charset="0"/>
            </a:endParaRPr>
          </a:p>
        </p:txBody>
      </p:sp>
    </p:spTree>
    <p:extLst>
      <p:ext uri="{BB962C8B-B14F-4D97-AF65-F5344CB8AC3E}">
        <p14:creationId xmlns:p14="http://schemas.microsoft.com/office/powerpoint/2010/main" val="38211028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9679BACC-C921-4784-BF61-0E6F77D91838}" type="datetimeFigureOut">
              <a:rPr lang="en-GB" smtClean="0"/>
              <a:t>10/12/18</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F1AC2292-269A-4105-88E1-6C58FD2A4E55}" type="slidenum">
              <a:rPr lang="en-GB" smtClean="0"/>
              <a:t>‹#›</a:t>
            </a:fld>
            <a:endParaRPr lang="en-GB" dirty="0"/>
          </a:p>
        </p:txBody>
      </p:sp>
    </p:spTree>
    <p:extLst>
      <p:ext uri="{BB962C8B-B14F-4D97-AF65-F5344CB8AC3E}">
        <p14:creationId xmlns:p14="http://schemas.microsoft.com/office/powerpoint/2010/main" val="29674125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9679BACC-C921-4784-BF61-0E6F77D91838}" type="datetimeFigureOut">
              <a:rPr lang="en-GB" smtClean="0"/>
              <a:t>10/12/18</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F1AC2292-269A-4105-88E1-6C58FD2A4E55}" type="slidenum">
              <a:rPr lang="en-GB" smtClean="0"/>
              <a:t>‹#›</a:t>
            </a:fld>
            <a:endParaRPr lang="en-GB" dirty="0"/>
          </a:p>
        </p:txBody>
      </p:sp>
    </p:spTree>
    <p:extLst>
      <p:ext uri="{BB962C8B-B14F-4D97-AF65-F5344CB8AC3E}">
        <p14:creationId xmlns:p14="http://schemas.microsoft.com/office/powerpoint/2010/main" val="8705201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679BACC-C921-4784-BF61-0E6F77D91838}" type="datetimeFigureOut">
              <a:rPr lang="en-GB" smtClean="0"/>
              <a:t>10/12/18</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F1AC2292-269A-4105-88E1-6C58FD2A4E55}" type="slidenum">
              <a:rPr lang="en-GB" smtClean="0"/>
              <a:t>‹#›</a:t>
            </a:fld>
            <a:endParaRPr lang="en-GB" dirty="0"/>
          </a:p>
        </p:txBody>
      </p:sp>
    </p:spTree>
    <p:extLst>
      <p:ext uri="{BB962C8B-B14F-4D97-AF65-F5344CB8AC3E}">
        <p14:creationId xmlns:p14="http://schemas.microsoft.com/office/powerpoint/2010/main" val="16208683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9679BACC-C921-4784-BF61-0E6F77D91838}" type="datetimeFigureOut">
              <a:rPr lang="en-GB" smtClean="0"/>
              <a:t>10/12/18</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F1AC2292-269A-4105-88E1-6C58FD2A4E55}" type="slidenum">
              <a:rPr lang="en-GB" smtClean="0"/>
              <a:t>‹#›</a:t>
            </a:fld>
            <a:endParaRPr lang="en-GB" dirty="0"/>
          </a:p>
        </p:txBody>
      </p:sp>
    </p:spTree>
    <p:extLst>
      <p:ext uri="{BB962C8B-B14F-4D97-AF65-F5344CB8AC3E}">
        <p14:creationId xmlns:p14="http://schemas.microsoft.com/office/powerpoint/2010/main" val="38050222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9679BACC-C921-4784-BF61-0E6F77D91838}" type="datetimeFigureOut">
              <a:rPr lang="en-GB" smtClean="0"/>
              <a:t>10/12/18</a:t>
            </a:fld>
            <a:endParaRPr lang="en-GB" dirty="0"/>
          </a:p>
        </p:txBody>
      </p:sp>
      <p:sp>
        <p:nvSpPr>
          <p:cNvPr id="8" name="Footer Placeholder 7"/>
          <p:cNvSpPr>
            <a:spLocks noGrp="1"/>
          </p:cNvSpPr>
          <p:nvPr>
            <p:ph type="ftr" sz="quarter" idx="11"/>
          </p:nvPr>
        </p:nvSpPr>
        <p:spPr/>
        <p:txBody>
          <a:bodyPr/>
          <a:lstStyle/>
          <a:p>
            <a:endParaRPr lang="en-GB" dirty="0"/>
          </a:p>
        </p:txBody>
      </p:sp>
      <p:sp>
        <p:nvSpPr>
          <p:cNvPr id="9" name="Slide Number Placeholder 8"/>
          <p:cNvSpPr>
            <a:spLocks noGrp="1"/>
          </p:cNvSpPr>
          <p:nvPr>
            <p:ph type="sldNum" sz="quarter" idx="12"/>
          </p:nvPr>
        </p:nvSpPr>
        <p:spPr/>
        <p:txBody>
          <a:bodyPr/>
          <a:lstStyle/>
          <a:p>
            <a:fld id="{F1AC2292-269A-4105-88E1-6C58FD2A4E55}" type="slidenum">
              <a:rPr lang="en-GB" smtClean="0"/>
              <a:t>‹#›</a:t>
            </a:fld>
            <a:endParaRPr lang="en-GB" dirty="0"/>
          </a:p>
        </p:txBody>
      </p:sp>
    </p:spTree>
    <p:extLst>
      <p:ext uri="{BB962C8B-B14F-4D97-AF65-F5344CB8AC3E}">
        <p14:creationId xmlns:p14="http://schemas.microsoft.com/office/powerpoint/2010/main" val="42446637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9679BACC-C921-4784-BF61-0E6F77D91838}" type="datetimeFigureOut">
              <a:rPr lang="en-GB" smtClean="0"/>
              <a:t>10/12/18</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F1AC2292-269A-4105-88E1-6C58FD2A4E55}" type="slidenum">
              <a:rPr lang="en-GB" smtClean="0"/>
              <a:t>‹#›</a:t>
            </a:fld>
            <a:endParaRPr lang="en-GB" dirty="0"/>
          </a:p>
        </p:txBody>
      </p:sp>
    </p:spTree>
    <p:extLst>
      <p:ext uri="{BB962C8B-B14F-4D97-AF65-F5344CB8AC3E}">
        <p14:creationId xmlns:p14="http://schemas.microsoft.com/office/powerpoint/2010/main" val="22941619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679BACC-C921-4784-BF61-0E6F77D91838}" type="datetimeFigureOut">
              <a:rPr lang="en-GB" smtClean="0"/>
              <a:t>10/12/18</a:t>
            </a:fld>
            <a:endParaRPr lang="en-GB" dirty="0"/>
          </a:p>
        </p:txBody>
      </p:sp>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p:txBody>
          <a:bodyPr/>
          <a:lstStyle/>
          <a:p>
            <a:fld id="{F1AC2292-269A-4105-88E1-6C58FD2A4E55}" type="slidenum">
              <a:rPr lang="en-GB" smtClean="0"/>
              <a:t>‹#›</a:t>
            </a:fld>
            <a:endParaRPr lang="en-GB" dirty="0"/>
          </a:p>
        </p:txBody>
      </p:sp>
    </p:spTree>
    <p:extLst>
      <p:ext uri="{BB962C8B-B14F-4D97-AF65-F5344CB8AC3E}">
        <p14:creationId xmlns:p14="http://schemas.microsoft.com/office/powerpoint/2010/main" val="21776647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679BACC-C921-4784-BF61-0E6F77D91838}" type="datetimeFigureOut">
              <a:rPr lang="en-GB" smtClean="0"/>
              <a:t>10/12/18</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F1AC2292-269A-4105-88E1-6C58FD2A4E55}" type="slidenum">
              <a:rPr lang="en-GB" smtClean="0"/>
              <a:t>‹#›</a:t>
            </a:fld>
            <a:endParaRPr lang="en-GB" dirty="0"/>
          </a:p>
        </p:txBody>
      </p:sp>
    </p:spTree>
    <p:extLst>
      <p:ext uri="{BB962C8B-B14F-4D97-AF65-F5344CB8AC3E}">
        <p14:creationId xmlns:p14="http://schemas.microsoft.com/office/powerpoint/2010/main" val="35620804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679BACC-C921-4784-BF61-0E6F77D91838}" type="datetimeFigureOut">
              <a:rPr lang="en-GB" smtClean="0"/>
              <a:t>10/12/18</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F1AC2292-269A-4105-88E1-6C58FD2A4E55}" type="slidenum">
              <a:rPr lang="en-GB" smtClean="0"/>
              <a:t>‹#›</a:t>
            </a:fld>
            <a:endParaRPr lang="en-GB" dirty="0"/>
          </a:p>
        </p:txBody>
      </p:sp>
    </p:spTree>
    <p:extLst>
      <p:ext uri="{BB962C8B-B14F-4D97-AF65-F5344CB8AC3E}">
        <p14:creationId xmlns:p14="http://schemas.microsoft.com/office/powerpoint/2010/main" val="6137403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9679BACC-C921-4784-BF61-0E6F77D91838}" type="datetimeFigureOut">
              <a:rPr lang="en-GB" smtClean="0"/>
              <a:t>10/12/18</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F1AC2292-269A-4105-88E1-6C58FD2A4E55}" type="slidenum">
              <a:rPr lang="en-GB" smtClean="0"/>
              <a:t>‹#›</a:t>
            </a:fld>
            <a:endParaRPr lang="en-GB" dirty="0"/>
          </a:p>
        </p:txBody>
      </p:sp>
    </p:spTree>
    <p:extLst>
      <p:ext uri="{BB962C8B-B14F-4D97-AF65-F5344CB8AC3E}">
        <p14:creationId xmlns:p14="http://schemas.microsoft.com/office/powerpoint/2010/main" val="33973864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9679BACC-C921-4784-BF61-0E6F77D91838}" type="datetimeFigureOut">
              <a:rPr lang="en-GB" smtClean="0"/>
              <a:t>10/12/18</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F1AC2292-269A-4105-88E1-6C58FD2A4E55}" type="slidenum">
              <a:rPr lang="en-GB" smtClean="0"/>
              <a:t>‹#›</a:t>
            </a:fld>
            <a:endParaRPr lang="en-GB" dirty="0"/>
          </a:p>
        </p:txBody>
      </p:sp>
    </p:spTree>
    <p:extLst>
      <p:ext uri="{BB962C8B-B14F-4D97-AF65-F5344CB8AC3E}">
        <p14:creationId xmlns:p14="http://schemas.microsoft.com/office/powerpoint/2010/main" val="369991652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8"/>
            <a:ext cx="10363200" cy="1470025"/>
          </a:xfrm>
        </p:spPr>
        <p:txBody>
          <a:bodyPr/>
          <a:lstStyle/>
          <a:p>
            <a:r>
              <a:rPr lang="en-GB" dirty="0" smtClean="0"/>
              <a:t>Click to edit Master title style</a:t>
            </a:r>
            <a:endParaRPr lang="en-US" dirty="0"/>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lumMod val="85000"/>
                    <a:lumOff val="1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dirty="0" smtClean="0"/>
              <a:t>Click to edit Master subtitle style</a:t>
            </a:r>
            <a:endParaRPr lang="en-US" dirty="0"/>
          </a:p>
        </p:txBody>
      </p:sp>
      <p:sp>
        <p:nvSpPr>
          <p:cNvPr id="4" name="Date Placeholder 3"/>
          <p:cNvSpPr>
            <a:spLocks noGrp="1"/>
          </p:cNvSpPr>
          <p:nvPr>
            <p:ph type="dt" sz="half" idx="10"/>
          </p:nvPr>
        </p:nvSpPr>
        <p:spPr/>
        <p:txBody>
          <a:bodyPr/>
          <a:lstStyle>
            <a:lvl1pPr>
              <a:defRPr/>
            </a:lvl1pPr>
          </a:lstStyle>
          <a:p>
            <a:pPr>
              <a:defRPr/>
            </a:pPr>
            <a:fld id="{F24E8009-5A4D-4CD8-9519-D38CC076128D}" type="datetime1">
              <a:rPr lang="en-GB">
                <a:solidFill>
                  <a:prstClr val="black">
                    <a:tint val="75000"/>
                  </a:prstClr>
                </a:solidFill>
              </a:rPr>
              <a:pPr>
                <a:defRPr/>
              </a:pPr>
              <a:t>10/12/18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r>
              <a:rPr lang="en-US" dirty="0">
                <a:solidFill>
                  <a:prstClr val="black">
                    <a:tint val="75000"/>
                  </a:prstClr>
                </a:solidFill>
              </a:rPr>
              <a:t>Copyright TLO Limited 2013 | FCD2-Pri</a:t>
            </a:r>
          </a:p>
        </p:txBody>
      </p:sp>
      <p:sp>
        <p:nvSpPr>
          <p:cNvPr id="6" name="Slide Number Placeholder 5"/>
          <p:cNvSpPr>
            <a:spLocks noGrp="1"/>
          </p:cNvSpPr>
          <p:nvPr>
            <p:ph type="sldNum" sz="quarter" idx="12"/>
          </p:nvPr>
        </p:nvSpPr>
        <p:spPr/>
        <p:txBody>
          <a:bodyPr/>
          <a:lstStyle>
            <a:lvl1pPr>
              <a:defRPr/>
            </a:lvl1pPr>
          </a:lstStyle>
          <a:p>
            <a:fld id="{AF803ECF-9398-417A-A7F0-8BA8867171E6}" type="slidenum">
              <a:rPr lang="en-US" altLang="en-US"/>
              <a:pPr/>
              <a:t>‹#›</a:t>
            </a:fld>
            <a:endParaRPr lang="en-US" altLang="en-US" dirty="0"/>
          </a:p>
        </p:txBody>
      </p:sp>
    </p:spTree>
    <p:extLst>
      <p:ext uri="{BB962C8B-B14F-4D97-AF65-F5344CB8AC3E}">
        <p14:creationId xmlns:p14="http://schemas.microsoft.com/office/powerpoint/2010/main" val="88626777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Click to edit Master title style</a:t>
            </a:r>
            <a:endParaRPr lang="en-US" dirty="0"/>
          </a:p>
        </p:txBody>
      </p:sp>
      <p:sp>
        <p:nvSpPr>
          <p:cNvPr id="3" name="Content Placeholder 2"/>
          <p:cNvSpPr>
            <a:spLocks noGrp="1"/>
          </p:cNvSpPr>
          <p:nvPr>
            <p:ph idx="1"/>
          </p:nvPr>
        </p:nvSpPr>
        <p:spPr/>
        <p:txBody>
          <a:body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sp>
        <p:nvSpPr>
          <p:cNvPr id="4" name="Date Placeholder 3"/>
          <p:cNvSpPr>
            <a:spLocks noGrp="1"/>
          </p:cNvSpPr>
          <p:nvPr>
            <p:ph type="dt" sz="half" idx="10"/>
          </p:nvPr>
        </p:nvSpPr>
        <p:spPr/>
        <p:txBody>
          <a:bodyPr/>
          <a:lstStyle>
            <a:lvl1pPr>
              <a:defRPr/>
            </a:lvl1pPr>
          </a:lstStyle>
          <a:p>
            <a:pPr>
              <a:defRPr/>
            </a:pPr>
            <a:fld id="{F8046A44-BF85-4989-9514-32713B9F797F}" type="datetime1">
              <a:rPr lang="en-GB">
                <a:solidFill>
                  <a:prstClr val="black">
                    <a:tint val="75000"/>
                  </a:prstClr>
                </a:solidFill>
              </a:rPr>
              <a:pPr>
                <a:defRPr/>
              </a:pPr>
              <a:t>10/12/18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r>
              <a:rPr lang="en-US" dirty="0">
                <a:solidFill>
                  <a:prstClr val="black">
                    <a:tint val="75000"/>
                  </a:prstClr>
                </a:solidFill>
              </a:rPr>
              <a:t>Copyright TLO Limited 2013 | FCD2-Pri</a:t>
            </a:r>
          </a:p>
        </p:txBody>
      </p:sp>
      <p:sp>
        <p:nvSpPr>
          <p:cNvPr id="6" name="Slide Number Placeholder 5"/>
          <p:cNvSpPr>
            <a:spLocks noGrp="1"/>
          </p:cNvSpPr>
          <p:nvPr>
            <p:ph type="sldNum" sz="quarter" idx="12"/>
          </p:nvPr>
        </p:nvSpPr>
        <p:spPr/>
        <p:txBody>
          <a:bodyPr/>
          <a:lstStyle>
            <a:lvl1pPr>
              <a:defRPr/>
            </a:lvl1pPr>
          </a:lstStyle>
          <a:p>
            <a:fld id="{85876C9D-E5C6-4851-8623-8A05517EA357}" type="slidenum">
              <a:rPr lang="en-US" altLang="en-US"/>
              <a:pPr/>
              <a:t>‹#›</a:t>
            </a:fld>
            <a:endParaRPr lang="en-US" altLang="en-US" dirty="0"/>
          </a:p>
        </p:txBody>
      </p:sp>
    </p:spTree>
    <p:extLst>
      <p:ext uri="{BB962C8B-B14F-4D97-AF65-F5344CB8AC3E}">
        <p14:creationId xmlns:p14="http://schemas.microsoft.com/office/powerpoint/2010/main" val="307155017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2"/>
            <a:ext cx="10363200" cy="1362075"/>
          </a:xfrm>
        </p:spPr>
        <p:txBody>
          <a:bodyPr anchor="t"/>
          <a:lstStyle>
            <a:lvl1pPr algn="l">
              <a:defRPr sz="4000" b="1" cap="all"/>
            </a:lvl1pPr>
          </a:lstStyle>
          <a:p>
            <a:r>
              <a:rPr lang="en-GB" smtClean="0"/>
              <a:t>Click to edit Master title style</a:t>
            </a:r>
            <a:endParaRPr lang="en-US"/>
          </a:p>
        </p:txBody>
      </p:sp>
      <p:sp>
        <p:nvSpPr>
          <p:cNvPr id="3" name="Text Placeholder 2"/>
          <p:cNvSpPr>
            <a:spLocks noGrp="1"/>
          </p:cNvSpPr>
          <p:nvPr>
            <p:ph type="body" idx="1"/>
          </p:nvPr>
        </p:nvSpPr>
        <p:spPr>
          <a:xfrm>
            <a:off x="963084" y="2906715"/>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6CC8BC0E-7B89-4334-944D-E90C54DD79B3}" type="datetime1">
              <a:rPr lang="en-GB">
                <a:solidFill>
                  <a:prstClr val="black">
                    <a:tint val="75000"/>
                  </a:prstClr>
                </a:solidFill>
              </a:rPr>
              <a:pPr>
                <a:defRPr/>
              </a:pPr>
              <a:t>10/12/18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r>
              <a:rPr lang="en-US" dirty="0">
                <a:solidFill>
                  <a:prstClr val="black">
                    <a:tint val="75000"/>
                  </a:prstClr>
                </a:solidFill>
              </a:rPr>
              <a:t>Copyright TLO Limited 2013 | FCD2-Pri</a:t>
            </a:r>
          </a:p>
        </p:txBody>
      </p:sp>
      <p:sp>
        <p:nvSpPr>
          <p:cNvPr id="6" name="Slide Number Placeholder 5"/>
          <p:cNvSpPr>
            <a:spLocks noGrp="1"/>
          </p:cNvSpPr>
          <p:nvPr>
            <p:ph type="sldNum" sz="quarter" idx="12"/>
          </p:nvPr>
        </p:nvSpPr>
        <p:spPr/>
        <p:txBody>
          <a:bodyPr/>
          <a:lstStyle>
            <a:lvl1pPr>
              <a:defRPr/>
            </a:lvl1pPr>
          </a:lstStyle>
          <a:p>
            <a:fld id="{712F0115-5C3C-45A7-B9A4-42F149358CD5}" type="slidenum">
              <a:rPr lang="en-US" altLang="en-US"/>
              <a:pPr/>
              <a:t>‹#›</a:t>
            </a:fld>
            <a:endParaRPr lang="en-US" altLang="en-US" dirty="0"/>
          </a:p>
        </p:txBody>
      </p:sp>
    </p:spTree>
    <p:extLst>
      <p:ext uri="{BB962C8B-B14F-4D97-AF65-F5344CB8AC3E}">
        <p14:creationId xmlns:p14="http://schemas.microsoft.com/office/powerpoint/2010/main" val="406915264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Click to edit Master title style</a:t>
            </a:r>
            <a:endParaRPr lang="en-US" dirty="0"/>
          </a:p>
        </p:txBody>
      </p:sp>
      <p:sp>
        <p:nvSpPr>
          <p:cNvPr id="3" name="Content Placeholder 2"/>
          <p:cNvSpPr>
            <a:spLocks noGrp="1"/>
          </p:cNvSpPr>
          <p:nvPr>
            <p:ph sz="half" idx="1"/>
          </p:nvPr>
        </p:nvSpPr>
        <p:spPr>
          <a:xfrm>
            <a:off x="609600" y="1600202"/>
            <a:ext cx="5384800" cy="4525963"/>
          </a:xfrm>
        </p:spPr>
        <p:txBody>
          <a:bodyPr>
            <a:normAutofit/>
          </a:bodyPr>
          <a:lstStyle>
            <a:lvl1pPr>
              <a:defRPr sz="2000"/>
            </a:lvl1pPr>
            <a:lvl2pPr>
              <a:defRPr sz="2000"/>
            </a:lvl2pPr>
            <a:lvl3pPr>
              <a:defRPr sz="2000"/>
            </a:lvl3pPr>
            <a:lvl4pPr>
              <a:defRPr sz="2000"/>
            </a:lvl4pPr>
            <a:lvl5pPr>
              <a:defRPr sz="2000"/>
            </a:lvl5pPr>
            <a:lvl6pPr>
              <a:defRPr sz="1800"/>
            </a:lvl6pPr>
            <a:lvl7pPr>
              <a:defRPr sz="1800"/>
            </a:lvl7pPr>
            <a:lvl8pPr>
              <a:defRPr sz="1800"/>
            </a:lvl8pPr>
            <a:lvl9pPr>
              <a:defRPr sz="1800"/>
            </a:lvl9p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sp>
        <p:nvSpPr>
          <p:cNvPr id="4" name="Content Placeholder 3"/>
          <p:cNvSpPr>
            <a:spLocks noGrp="1"/>
          </p:cNvSpPr>
          <p:nvPr>
            <p:ph sz="half" idx="2"/>
          </p:nvPr>
        </p:nvSpPr>
        <p:spPr>
          <a:xfrm>
            <a:off x="6197600" y="1600202"/>
            <a:ext cx="5384800" cy="4525963"/>
          </a:xfrm>
        </p:spPr>
        <p:txBody>
          <a:bodyPr>
            <a:normAutofit/>
          </a:bodyPr>
          <a:lstStyle>
            <a:lvl1pPr>
              <a:defRPr sz="2000"/>
            </a:lvl1pPr>
            <a:lvl2pPr>
              <a:defRPr sz="2000"/>
            </a:lvl2pPr>
            <a:lvl3pPr>
              <a:defRPr sz="2000"/>
            </a:lvl3pPr>
            <a:lvl4pPr>
              <a:defRPr sz="2000"/>
            </a:lvl4pPr>
            <a:lvl5pPr>
              <a:defRPr sz="2000"/>
            </a:lvl5pPr>
            <a:lvl6pPr>
              <a:defRPr sz="1800"/>
            </a:lvl6pPr>
            <a:lvl7pPr>
              <a:defRPr sz="1800"/>
            </a:lvl7pPr>
            <a:lvl8pPr>
              <a:defRPr sz="1800"/>
            </a:lvl8pPr>
            <a:lvl9pPr>
              <a:defRPr sz="1800"/>
            </a:lvl9p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sp>
        <p:nvSpPr>
          <p:cNvPr id="5" name="Date Placeholder 3"/>
          <p:cNvSpPr>
            <a:spLocks noGrp="1"/>
          </p:cNvSpPr>
          <p:nvPr>
            <p:ph type="dt" sz="half" idx="10"/>
          </p:nvPr>
        </p:nvSpPr>
        <p:spPr/>
        <p:txBody>
          <a:bodyPr/>
          <a:lstStyle>
            <a:lvl1pPr>
              <a:defRPr/>
            </a:lvl1pPr>
          </a:lstStyle>
          <a:p>
            <a:pPr>
              <a:defRPr/>
            </a:pPr>
            <a:fld id="{677EDB1B-6132-41E7-8AD2-CCBC4A85116C}" type="datetime1">
              <a:rPr lang="en-GB">
                <a:solidFill>
                  <a:prstClr val="black">
                    <a:tint val="75000"/>
                  </a:prstClr>
                </a:solidFill>
              </a:rPr>
              <a:pPr>
                <a:defRPr/>
              </a:pPr>
              <a:t>10/12/18</a:t>
            </a:fld>
            <a:endParaRPr lang="en-US" dirty="0">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r>
              <a:rPr lang="en-US" dirty="0">
                <a:solidFill>
                  <a:prstClr val="black">
                    <a:tint val="75000"/>
                  </a:prstClr>
                </a:solidFill>
              </a:rPr>
              <a:t>Copyright TLO Limited 2013 | FCD2-Pri</a:t>
            </a:r>
          </a:p>
        </p:txBody>
      </p:sp>
      <p:sp>
        <p:nvSpPr>
          <p:cNvPr id="7" name="Slide Number Placeholder 5"/>
          <p:cNvSpPr>
            <a:spLocks noGrp="1"/>
          </p:cNvSpPr>
          <p:nvPr>
            <p:ph type="sldNum" sz="quarter" idx="12"/>
          </p:nvPr>
        </p:nvSpPr>
        <p:spPr/>
        <p:txBody>
          <a:bodyPr/>
          <a:lstStyle>
            <a:lvl1pPr>
              <a:defRPr/>
            </a:lvl1pPr>
          </a:lstStyle>
          <a:p>
            <a:fld id="{33ADF0AD-B353-44EF-BC26-8253D571ADDE}" type="slidenum">
              <a:rPr lang="en-US" altLang="en-US"/>
              <a:pPr/>
              <a:t>‹#›</a:t>
            </a:fld>
            <a:endParaRPr lang="en-US" altLang="en-US" dirty="0"/>
          </a:p>
        </p:txBody>
      </p:sp>
    </p:spTree>
    <p:extLst>
      <p:ext uri="{BB962C8B-B14F-4D97-AF65-F5344CB8AC3E}">
        <p14:creationId xmlns:p14="http://schemas.microsoft.com/office/powerpoint/2010/main" val="259888086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smtClean="0"/>
              <a:t>Click to edit Master title style</a:t>
            </a:r>
            <a:endParaRPr lang="en-US"/>
          </a:p>
        </p:txBody>
      </p:sp>
      <p:sp>
        <p:nvSpPr>
          <p:cNvPr id="3" name="Text Placeholder 2"/>
          <p:cNvSpPr>
            <a:spLocks noGrp="1"/>
          </p:cNvSpPr>
          <p:nvPr>
            <p:ph type="body" idx="1"/>
          </p:nvPr>
        </p:nvSpPr>
        <p:spPr>
          <a:xfrm>
            <a:off x="609601" y="1535113"/>
            <a:ext cx="5386917" cy="639762"/>
          </a:xfrm>
        </p:spPr>
        <p:txBody>
          <a:bodyPr anchor="b">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smtClean="0"/>
              <a:t>Click to edit Master text styles</a:t>
            </a:r>
          </a:p>
        </p:txBody>
      </p:sp>
      <p:sp>
        <p:nvSpPr>
          <p:cNvPr id="4" name="Content Placeholder 3"/>
          <p:cNvSpPr>
            <a:spLocks noGrp="1"/>
          </p:cNvSpPr>
          <p:nvPr>
            <p:ph sz="half" idx="2"/>
          </p:nvPr>
        </p:nvSpPr>
        <p:spPr>
          <a:xfrm>
            <a:off x="609601" y="2174875"/>
            <a:ext cx="5386917" cy="3951288"/>
          </a:xfrm>
        </p:spPr>
        <p:txBody>
          <a:bodyPr>
            <a:normAutofit/>
          </a:bodyPr>
          <a:lstStyle>
            <a:lvl1pPr>
              <a:defRPr sz="2000"/>
            </a:lvl1pPr>
            <a:lvl2pPr>
              <a:defRPr sz="2000"/>
            </a:lvl2pPr>
            <a:lvl3pPr>
              <a:defRPr sz="2000"/>
            </a:lvl3pPr>
            <a:lvl4pPr>
              <a:defRPr sz="2000"/>
            </a:lvl4pPr>
            <a:lvl5pPr>
              <a:defRPr sz="2000"/>
            </a:lvl5pPr>
            <a:lvl6pPr>
              <a:defRPr sz="1600"/>
            </a:lvl6pPr>
            <a:lvl7pPr>
              <a:defRPr sz="1600"/>
            </a:lvl7pPr>
            <a:lvl8pPr>
              <a:defRPr sz="1600"/>
            </a:lvl8pPr>
            <a:lvl9pPr>
              <a:defRPr sz="1600"/>
            </a:lvl9p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sp>
        <p:nvSpPr>
          <p:cNvPr id="5" name="Text Placeholder 4"/>
          <p:cNvSpPr>
            <a:spLocks noGrp="1"/>
          </p:cNvSpPr>
          <p:nvPr>
            <p:ph type="body" sz="quarter" idx="3"/>
          </p:nvPr>
        </p:nvSpPr>
        <p:spPr>
          <a:xfrm>
            <a:off x="6193368" y="1535113"/>
            <a:ext cx="5389035" cy="639762"/>
          </a:xfrm>
        </p:spPr>
        <p:txBody>
          <a:bodyPr anchor="b">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smtClean="0"/>
              <a:t>Click to edit Master text styles</a:t>
            </a:r>
          </a:p>
        </p:txBody>
      </p:sp>
      <p:sp>
        <p:nvSpPr>
          <p:cNvPr id="6" name="Content Placeholder 5"/>
          <p:cNvSpPr>
            <a:spLocks noGrp="1"/>
          </p:cNvSpPr>
          <p:nvPr>
            <p:ph sz="quarter" idx="4"/>
          </p:nvPr>
        </p:nvSpPr>
        <p:spPr>
          <a:xfrm>
            <a:off x="6193368" y="2174875"/>
            <a:ext cx="5389035" cy="3951288"/>
          </a:xfrm>
        </p:spPr>
        <p:txBody>
          <a:bodyPr>
            <a:normAutofit/>
          </a:bodyPr>
          <a:lstStyle>
            <a:lvl1pPr>
              <a:defRPr sz="2000"/>
            </a:lvl1pPr>
            <a:lvl2pPr>
              <a:defRPr sz="2000"/>
            </a:lvl2pPr>
            <a:lvl3pPr>
              <a:defRPr sz="2000"/>
            </a:lvl3pPr>
            <a:lvl4pPr>
              <a:defRPr sz="2000"/>
            </a:lvl4pPr>
            <a:lvl5pPr>
              <a:defRPr sz="2000"/>
            </a:lvl5pPr>
            <a:lvl6pPr>
              <a:defRPr sz="1600"/>
            </a:lvl6pPr>
            <a:lvl7pPr>
              <a:defRPr sz="1600"/>
            </a:lvl7pPr>
            <a:lvl8pPr>
              <a:defRPr sz="1600"/>
            </a:lvl8pPr>
            <a:lvl9pPr>
              <a:defRPr sz="1600"/>
            </a:lvl9p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sp>
        <p:nvSpPr>
          <p:cNvPr id="7" name="Date Placeholder 3"/>
          <p:cNvSpPr>
            <a:spLocks noGrp="1"/>
          </p:cNvSpPr>
          <p:nvPr>
            <p:ph type="dt" sz="half" idx="10"/>
          </p:nvPr>
        </p:nvSpPr>
        <p:spPr/>
        <p:txBody>
          <a:bodyPr/>
          <a:lstStyle>
            <a:lvl1pPr>
              <a:defRPr/>
            </a:lvl1pPr>
          </a:lstStyle>
          <a:p>
            <a:pPr>
              <a:defRPr/>
            </a:pPr>
            <a:fld id="{4490883A-64F9-4CB1-B203-BF129E900622}" type="datetime1">
              <a:rPr lang="en-GB">
                <a:solidFill>
                  <a:prstClr val="black">
                    <a:tint val="75000"/>
                  </a:prstClr>
                </a:solidFill>
              </a:rPr>
              <a:pPr>
                <a:defRPr/>
              </a:pPr>
              <a:t>10/12/18</a:t>
            </a:fld>
            <a:endParaRPr lang="en-US" dirty="0">
              <a:solidFill>
                <a:prstClr val="black">
                  <a:tint val="75000"/>
                </a:prstClr>
              </a:solidFill>
            </a:endParaRPr>
          </a:p>
        </p:txBody>
      </p:sp>
      <p:sp>
        <p:nvSpPr>
          <p:cNvPr id="8" name="Footer Placeholder 4"/>
          <p:cNvSpPr>
            <a:spLocks noGrp="1"/>
          </p:cNvSpPr>
          <p:nvPr>
            <p:ph type="ftr" sz="quarter" idx="11"/>
          </p:nvPr>
        </p:nvSpPr>
        <p:spPr/>
        <p:txBody>
          <a:bodyPr/>
          <a:lstStyle>
            <a:lvl1pPr>
              <a:defRPr/>
            </a:lvl1pPr>
          </a:lstStyle>
          <a:p>
            <a:pPr>
              <a:defRPr/>
            </a:pPr>
            <a:r>
              <a:rPr lang="en-US" dirty="0">
                <a:solidFill>
                  <a:prstClr val="black">
                    <a:tint val="75000"/>
                  </a:prstClr>
                </a:solidFill>
              </a:rPr>
              <a:t>Copyright TLO Limited 2013 | FCD2-Pri</a:t>
            </a:r>
          </a:p>
        </p:txBody>
      </p:sp>
      <p:sp>
        <p:nvSpPr>
          <p:cNvPr id="9" name="Slide Number Placeholder 5"/>
          <p:cNvSpPr>
            <a:spLocks noGrp="1"/>
          </p:cNvSpPr>
          <p:nvPr>
            <p:ph type="sldNum" sz="quarter" idx="12"/>
          </p:nvPr>
        </p:nvSpPr>
        <p:spPr/>
        <p:txBody>
          <a:bodyPr/>
          <a:lstStyle>
            <a:lvl1pPr>
              <a:defRPr/>
            </a:lvl1pPr>
          </a:lstStyle>
          <a:p>
            <a:fld id="{BD0ED7EB-AAC2-40D5-A22C-9CBA7AEB987C}" type="slidenum">
              <a:rPr lang="en-US" altLang="en-US"/>
              <a:pPr/>
              <a:t>‹#›</a:t>
            </a:fld>
            <a:endParaRPr lang="en-US" altLang="en-US" dirty="0"/>
          </a:p>
        </p:txBody>
      </p:sp>
    </p:spTree>
    <p:extLst>
      <p:ext uri="{BB962C8B-B14F-4D97-AF65-F5344CB8AC3E}">
        <p14:creationId xmlns:p14="http://schemas.microsoft.com/office/powerpoint/2010/main" val="45145029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FD64FBC9-38B1-49A2-8EB5-09E8E1CC3ECF}" type="datetime1">
              <a:rPr lang="en-GB">
                <a:solidFill>
                  <a:prstClr val="black">
                    <a:tint val="75000"/>
                  </a:prstClr>
                </a:solidFill>
              </a:rPr>
              <a:pPr>
                <a:defRPr/>
              </a:pPr>
              <a:t>10/12/18</a:t>
            </a:fld>
            <a:endParaRPr lang="en-US" dirty="0">
              <a:solidFill>
                <a:prstClr val="black">
                  <a:tint val="75000"/>
                </a:prstClr>
              </a:solidFill>
            </a:endParaRPr>
          </a:p>
        </p:txBody>
      </p:sp>
      <p:sp>
        <p:nvSpPr>
          <p:cNvPr id="4" name="Footer Placeholder 4"/>
          <p:cNvSpPr>
            <a:spLocks noGrp="1"/>
          </p:cNvSpPr>
          <p:nvPr>
            <p:ph type="ftr" sz="quarter" idx="11"/>
          </p:nvPr>
        </p:nvSpPr>
        <p:spPr/>
        <p:txBody>
          <a:bodyPr/>
          <a:lstStyle>
            <a:lvl1pPr>
              <a:defRPr/>
            </a:lvl1pPr>
          </a:lstStyle>
          <a:p>
            <a:pPr>
              <a:defRPr/>
            </a:pPr>
            <a:r>
              <a:rPr lang="en-US" dirty="0">
                <a:solidFill>
                  <a:prstClr val="black">
                    <a:tint val="75000"/>
                  </a:prstClr>
                </a:solidFill>
              </a:rPr>
              <a:t>Copyright TLO Limited 2013 | FCD2-Pri</a:t>
            </a:r>
          </a:p>
        </p:txBody>
      </p:sp>
      <p:sp>
        <p:nvSpPr>
          <p:cNvPr id="5" name="Slide Number Placeholder 5"/>
          <p:cNvSpPr>
            <a:spLocks noGrp="1"/>
          </p:cNvSpPr>
          <p:nvPr>
            <p:ph type="sldNum" sz="quarter" idx="12"/>
          </p:nvPr>
        </p:nvSpPr>
        <p:spPr/>
        <p:txBody>
          <a:bodyPr/>
          <a:lstStyle>
            <a:lvl1pPr>
              <a:defRPr/>
            </a:lvl1pPr>
          </a:lstStyle>
          <a:p>
            <a:fld id="{BA6443DF-BEE5-4EC1-87DC-5D1E8F919142}" type="slidenum">
              <a:rPr lang="en-US" altLang="en-US"/>
              <a:pPr/>
              <a:t>‹#›</a:t>
            </a:fld>
            <a:endParaRPr lang="en-US" altLang="en-US" dirty="0"/>
          </a:p>
        </p:txBody>
      </p:sp>
    </p:spTree>
    <p:extLst>
      <p:ext uri="{BB962C8B-B14F-4D97-AF65-F5344CB8AC3E}">
        <p14:creationId xmlns:p14="http://schemas.microsoft.com/office/powerpoint/2010/main" val="2339400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6EF107F6-9D42-4073-9E63-6D1792645D8F}" type="datetime1">
              <a:rPr lang="en-GB">
                <a:solidFill>
                  <a:prstClr val="black">
                    <a:tint val="75000"/>
                  </a:prstClr>
                </a:solidFill>
              </a:rPr>
              <a:pPr>
                <a:defRPr/>
              </a:pPr>
              <a:t>10/12/18</a:t>
            </a:fld>
            <a:endParaRPr lang="en-US" dirty="0">
              <a:solidFill>
                <a:prstClr val="black">
                  <a:tint val="75000"/>
                </a:prstClr>
              </a:solidFill>
            </a:endParaRPr>
          </a:p>
        </p:txBody>
      </p:sp>
      <p:sp>
        <p:nvSpPr>
          <p:cNvPr id="3" name="Footer Placeholder 4"/>
          <p:cNvSpPr>
            <a:spLocks noGrp="1"/>
          </p:cNvSpPr>
          <p:nvPr>
            <p:ph type="ftr" sz="quarter" idx="11"/>
          </p:nvPr>
        </p:nvSpPr>
        <p:spPr/>
        <p:txBody>
          <a:bodyPr/>
          <a:lstStyle>
            <a:lvl1pPr>
              <a:defRPr/>
            </a:lvl1pPr>
          </a:lstStyle>
          <a:p>
            <a:pPr>
              <a:defRPr/>
            </a:pPr>
            <a:r>
              <a:rPr lang="en-US" dirty="0">
                <a:solidFill>
                  <a:prstClr val="black">
                    <a:tint val="75000"/>
                  </a:prstClr>
                </a:solidFill>
              </a:rPr>
              <a:t>Copyright TLO Limited 2013 | FCD2-Pri</a:t>
            </a:r>
          </a:p>
        </p:txBody>
      </p:sp>
      <p:sp>
        <p:nvSpPr>
          <p:cNvPr id="4" name="Slide Number Placeholder 5"/>
          <p:cNvSpPr>
            <a:spLocks noGrp="1"/>
          </p:cNvSpPr>
          <p:nvPr>
            <p:ph type="sldNum" sz="quarter" idx="12"/>
          </p:nvPr>
        </p:nvSpPr>
        <p:spPr/>
        <p:txBody>
          <a:bodyPr/>
          <a:lstStyle>
            <a:lvl1pPr>
              <a:defRPr/>
            </a:lvl1pPr>
          </a:lstStyle>
          <a:p>
            <a:fld id="{F8BBBC82-3C8D-414A-8F06-57D427D8ABE8}" type="slidenum">
              <a:rPr lang="en-US" altLang="en-US"/>
              <a:pPr/>
              <a:t>‹#›</a:t>
            </a:fld>
            <a:endParaRPr lang="en-US" altLang="en-US" dirty="0"/>
          </a:p>
        </p:txBody>
      </p:sp>
    </p:spTree>
    <p:extLst>
      <p:ext uri="{BB962C8B-B14F-4D97-AF65-F5344CB8AC3E}">
        <p14:creationId xmlns:p14="http://schemas.microsoft.com/office/powerpoint/2010/main" val="108734373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GB" smtClean="0"/>
              <a:t>Click to edit Master title style</a:t>
            </a:r>
            <a:endParaRPr lang="en-US"/>
          </a:p>
        </p:txBody>
      </p:sp>
      <p:sp>
        <p:nvSpPr>
          <p:cNvPr id="3" name="Content Placeholder 2"/>
          <p:cNvSpPr>
            <a:spLocks noGrp="1"/>
          </p:cNvSpPr>
          <p:nvPr>
            <p:ph idx="1"/>
          </p:nvPr>
        </p:nvSpPr>
        <p:spPr>
          <a:xfrm>
            <a:off x="4766735" y="273053"/>
            <a:ext cx="6815665"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Text Placeholder 3"/>
          <p:cNvSpPr>
            <a:spLocks noGrp="1"/>
          </p:cNvSpPr>
          <p:nvPr>
            <p:ph type="body" sz="half" idx="2"/>
          </p:nvPr>
        </p:nvSpPr>
        <p:spPr>
          <a:xfrm>
            <a:off x="609601" y="1435102"/>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86434261-2D83-4824-ADA3-821327888B69}" type="datetime1">
              <a:rPr lang="en-GB">
                <a:solidFill>
                  <a:prstClr val="black">
                    <a:tint val="75000"/>
                  </a:prstClr>
                </a:solidFill>
              </a:rPr>
              <a:pPr>
                <a:defRPr/>
              </a:pPr>
              <a:t>10/12/18</a:t>
            </a:fld>
            <a:endParaRPr lang="en-US" dirty="0">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r>
              <a:rPr lang="en-US" dirty="0">
                <a:solidFill>
                  <a:prstClr val="black">
                    <a:tint val="75000"/>
                  </a:prstClr>
                </a:solidFill>
              </a:rPr>
              <a:t>Copyright TLO Limited 2013 | FCD2-Pri</a:t>
            </a:r>
          </a:p>
        </p:txBody>
      </p:sp>
      <p:sp>
        <p:nvSpPr>
          <p:cNvPr id="7" name="Slide Number Placeholder 5"/>
          <p:cNvSpPr>
            <a:spLocks noGrp="1"/>
          </p:cNvSpPr>
          <p:nvPr>
            <p:ph type="sldNum" sz="quarter" idx="12"/>
          </p:nvPr>
        </p:nvSpPr>
        <p:spPr/>
        <p:txBody>
          <a:bodyPr/>
          <a:lstStyle>
            <a:lvl1pPr>
              <a:defRPr/>
            </a:lvl1pPr>
          </a:lstStyle>
          <a:p>
            <a:fld id="{691EC2E9-D7F5-4DCF-B260-A60DC9FAC9DA}" type="slidenum">
              <a:rPr lang="en-US" altLang="en-US"/>
              <a:pPr/>
              <a:t>‹#›</a:t>
            </a:fld>
            <a:endParaRPr lang="en-US" altLang="en-US" dirty="0"/>
          </a:p>
        </p:txBody>
      </p:sp>
    </p:spTree>
    <p:extLst>
      <p:ext uri="{BB962C8B-B14F-4D97-AF65-F5344CB8AC3E}">
        <p14:creationId xmlns:p14="http://schemas.microsoft.com/office/powerpoint/2010/main" val="129650441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GB"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DA2B3887-4A16-4BFA-93B5-3EE048B8AFAE}" type="datetime1">
              <a:rPr lang="en-GB">
                <a:solidFill>
                  <a:prstClr val="black">
                    <a:tint val="75000"/>
                  </a:prstClr>
                </a:solidFill>
              </a:rPr>
              <a:pPr>
                <a:defRPr/>
              </a:pPr>
              <a:t>10/12/18</a:t>
            </a:fld>
            <a:endParaRPr lang="en-US" dirty="0">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r>
              <a:rPr lang="en-US" dirty="0">
                <a:solidFill>
                  <a:prstClr val="black">
                    <a:tint val="75000"/>
                  </a:prstClr>
                </a:solidFill>
              </a:rPr>
              <a:t>Copyright TLO Limited 2013 | FCD2-Pri</a:t>
            </a:r>
          </a:p>
        </p:txBody>
      </p:sp>
      <p:sp>
        <p:nvSpPr>
          <p:cNvPr id="7" name="Slide Number Placeholder 5"/>
          <p:cNvSpPr>
            <a:spLocks noGrp="1"/>
          </p:cNvSpPr>
          <p:nvPr>
            <p:ph type="sldNum" sz="quarter" idx="12"/>
          </p:nvPr>
        </p:nvSpPr>
        <p:spPr/>
        <p:txBody>
          <a:bodyPr/>
          <a:lstStyle>
            <a:lvl1pPr>
              <a:defRPr/>
            </a:lvl1pPr>
          </a:lstStyle>
          <a:p>
            <a:fld id="{5798C9DE-D8E6-4F8F-829C-AC69119AE7E7}" type="slidenum">
              <a:rPr lang="en-US" altLang="en-US"/>
              <a:pPr/>
              <a:t>‹#›</a:t>
            </a:fld>
            <a:endParaRPr lang="en-US" altLang="en-US" dirty="0"/>
          </a:p>
        </p:txBody>
      </p:sp>
    </p:spTree>
    <p:extLst>
      <p:ext uri="{BB962C8B-B14F-4D97-AF65-F5344CB8AC3E}">
        <p14:creationId xmlns:p14="http://schemas.microsoft.com/office/powerpoint/2010/main" val="29894524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A1BD287D-9CCE-438A-A4A1-F6A577D8C289}" type="datetime1">
              <a:rPr lang="en-GB">
                <a:solidFill>
                  <a:prstClr val="black">
                    <a:tint val="75000"/>
                  </a:prstClr>
                </a:solidFill>
              </a:rPr>
              <a:pPr>
                <a:defRPr/>
              </a:pPr>
              <a:t>10/12/18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r>
              <a:rPr lang="en-US" dirty="0">
                <a:solidFill>
                  <a:prstClr val="black">
                    <a:tint val="75000"/>
                  </a:prstClr>
                </a:solidFill>
              </a:rPr>
              <a:t>Copyright TLO Limited 2013 | FCD2-Pri</a:t>
            </a:r>
          </a:p>
        </p:txBody>
      </p:sp>
      <p:sp>
        <p:nvSpPr>
          <p:cNvPr id="6" name="Slide Number Placeholder 5"/>
          <p:cNvSpPr>
            <a:spLocks noGrp="1"/>
          </p:cNvSpPr>
          <p:nvPr>
            <p:ph type="sldNum" sz="quarter" idx="12"/>
          </p:nvPr>
        </p:nvSpPr>
        <p:spPr/>
        <p:txBody>
          <a:bodyPr/>
          <a:lstStyle>
            <a:lvl1pPr>
              <a:defRPr/>
            </a:lvl1pPr>
          </a:lstStyle>
          <a:p>
            <a:fld id="{7A7434CB-4776-48D1-BC5D-90AE23540435}" type="slidenum">
              <a:rPr lang="en-US" altLang="en-US"/>
              <a:pPr/>
              <a:t>‹#›</a:t>
            </a:fld>
            <a:endParaRPr lang="en-US" altLang="en-US" dirty="0"/>
          </a:p>
        </p:txBody>
      </p:sp>
    </p:spTree>
    <p:extLst>
      <p:ext uri="{BB962C8B-B14F-4D97-AF65-F5344CB8AC3E}">
        <p14:creationId xmlns:p14="http://schemas.microsoft.com/office/powerpoint/2010/main" val="414971551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1"/>
            <a:ext cx="2743200" cy="5851525"/>
          </a:xfrm>
        </p:spPr>
        <p:txBody>
          <a:bodyPr vert="eaVert"/>
          <a:lstStyle/>
          <a:p>
            <a:r>
              <a:rPr lang="en-GB" smtClean="0"/>
              <a:t>Click to edit Master title style</a:t>
            </a:r>
            <a:endParaRPr lang="en-US"/>
          </a:p>
        </p:txBody>
      </p:sp>
      <p:sp>
        <p:nvSpPr>
          <p:cNvPr id="3" name="Vertical Text Placeholder 2"/>
          <p:cNvSpPr>
            <a:spLocks noGrp="1"/>
          </p:cNvSpPr>
          <p:nvPr>
            <p:ph type="body" orient="vert" idx="1"/>
          </p:nvPr>
        </p:nvSpPr>
        <p:spPr>
          <a:xfrm>
            <a:off x="609600" y="274641"/>
            <a:ext cx="8026400" cy="5851525"/>
          </a:xfrm>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665542B1-B2E8-469D-A086-3A631FD9D569}" type="datetime1">
              <a:rPr lang="en-GB">
                <a:solidFill>
                  <a:prstClr val="black">
                    <a:tint val="75000"/>
                  </a:prstClr>
                </a:solidFill>
              </a:rPr>
              <a:pPr>
                <a:defRPr/>
              </a:pPr>
              <a:t>10/12/18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r>
              <a:rPr lang="en-US" dirty="0">
                <a:solidFill>
                  <a:prstClr val="black">
                    <a:tint val="75000"/>
                  </a:prstClr>
                </a:solidFill>
              </a:rPr>
              <a:t>Copyright TLO Limited 2013 | FCD2-Pri</a:t>
            </a:r>
          </a:p>
        </p:txBody>
      </p:sp>
      <p:sp>
        <p:nvSpPr>
          <p:cNvPr id="6" name="Slide Number Placeholder 5"/>
          <p:cNvSpPr>
            <a:spLocks noGrp="1"/>
          </p:cNvSpPr>
          <p:nvPr>
            <p:ph type="sldNum" sz="quarter" idx="12"/>
          </p:nvPr>
        </p:nvSpPr>
        <p:spPr/>
        <p:txBody>
          <a:bodyPr/>
          <a:lstStyle>
            <a:lvl1pPr>
              <a:defRPr/>
            </a:lvl1pPr>
          </a:lstStyle>
          <a:p>
            <a:fld id="{2FE5487E-63D7-4EBC-BC8E-00F4AB424FF0}" type="slidenum">
              <a:rPr lang="en-US" altLang="en-US"/>
              <a:pPr/>
              <a:t>‹#›</a:t>
            </a:fld>
            <a:endParaRPr lang="en-US" altLang="en-US" dirty="0"/>
          </a:p>
        </p:txBody>
      </p:sp>
    </p:spTree>
    <p:extLst>
      <p:ext uri="{BB962C8B-B14F-4D97-AF65-F5344CB8AC3E}">
        <p14:creationId xmlns:p14="http://schemas.microsoft.com/office/powerpoint/2010/main" val="3045207447"/>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2.xml"/><Relationship Id="rId12" Type="http://schemas.openxmlformats.org/officeDocument/2006/relationships/theme" Target="../theme/theme2.xml"/><Relationship Id="rId13" Type="http://schemas.openxmlformats.org/officeDocument/2006/relationships/image" Target="../media/image1.png"/><Relationship Id="rId14" Type="http://schemas.openxmlformats.org/officeDocument/2006/relationships/image" Target="../media/image2.png"/><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679BACC-C921-4784-BF61-0E6F77D91838}" type="datetimeFigureOut">
              <a:rPr lang="en-GB" smtClean="0"/>
              <a:t>10/12/18</a:t>
            </a:fld>
            <a:endParaRPr lang="en-GB"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1AC2292-269A-4105-88E1-6C58FD2A4E55}" type="slidenum">
              <a:rPr lang="en-GB" smtClean="0"/>
              <a:t>‹#›</a:t>
            </a:fld>
            <a:endParaRPr lang="en-GB" dirty="0"/>
          </a:p>
        </p:txBody>
      </p:sp>
    </p:spTree>
    <p:extLst>
      <p:ext uri="{BB962C8B-B14F-4D97-AF65-F5344CB8AC3E}">
        <p14:creationId xmlns:p14="http://schemas.microsoft.com/office/powerpoint/2010/main" val="360092869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GB" altLang="en-US" smtClean="0"/>
              <a:t>Click to edit Master title style</a:t>
            </a:r>
            <a:endParaRPr lang="en-US" altLang="en-US" smtClean="0"/>
          </a:p>
        </p:txBody>
      </p:sp>
      <p:sp>
        <p:nvSpPr>
          <p:cNvPr id="1027" name="Text Placeholder 2"/>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GB" altLang="en-US" smtClean="0"/>
              <a:t>Click to edit Master text styles</a:t>
            </a:r>
          </a:p>
          <a:p>
            <a:pPr lvl="1"/>
            <a:r>
              <a:rPr lang="en-GB" altLang="en-US" smtClean="0"/>
              <a:t>Second level</a:t>
            </a:r>
          </a:p>
          <a:p>
            <a:pPr lvl="2"/>
            <a:r>
              <a:rPr lang="en-GB" altLang="en-US" smtClean="0"/>
              <a:t>Third level</a:t>
            </a:r>
          </a:p>
          <a:p>
            <a:pPr lvl="3"/>
            <a:r>
              <a:rPr lang="en-GB" altLang="en-US" smtClean="0"/>
              <a:t>Fourth level</a:t>
            </a:r>
          </a:p>
          <a:p>
            <a:pPr lvl="4"/>
            <a:r>
              <a:rPr lang="en-GB" altLang="en-US" smtClean="0"/>
              <a:t>Fifth level</a:t>
            </a:r>
            <a:endParaRPr lang="en-US" altLang="en-US" smtClean="0"/>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defRPr>
            </a:lvl1pPr>
          </a:lstStyle>
          <a:p>
            <a:pPr defTabSz="457200">
              <a:defRPr/>
            </a:pPr>
            <a:fld id="{BAAC1B6F-EB8D-4E30-8D88-E8BC384E3873}" type="datetime1">
              <a:rPr lang="en-GB" smtClean="0">
                <a:solidFill>
                  <a:prstClr val="black">
                    <a:tint val="75000"/>
                  </a:prstClr>
                </a:solidFill>
              </a:rPr>
              <a:pPr defTabSz="457200">
                <a:defRPr/>
              </a:pPr>
              <a:t>10/12/18</a:t>
            </a:fld>
            <a:endParaRPr lang="en-US" dirty="0">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defRPr>
            </a:lvl1pPr>
          </a:lstStyle>
          <a:p>
            <a:pPr defTabSz="457200">
              <a:defRPr/>
            </a:pPr>
            <a:r>
              <a:rPr lang="en-US" dirty="0" smtClean="0">
                <a:solidFill>
                  <a:prstClr val="black">
                    <a:tint val="75000"/>
                  </a:prstClr>
                </a:solidFill>
              </a:rPr>
              <a:t>Copyright TLO Limited 2013 | FCD2-Pri</a:t>
            </a:r>
            <a:endParaRPr lang="en-US" dirty="0">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defRPr>
            </a:lvl1pPr>
          </a:lstStyle>
          <a:p>
            <a:pPr defTabSz="457200" fontAlgn="base">
              <a:spcBef>
                <a:spcPct val="0"/>
              </a:spcBef>
              <a:spcAft>
                <a:spcPct val="0"/>
              </a:spcAft>
            </a:pPr>
            <a:fld id="{3553B216-967C-4444-9F38-419B082AB4B1}" type="slidenum">
              <a:rPr lang="en-US" altLang="en-US" smtClean="0"/>
              <a:pPr defTabSz="457200" fontAlgn="base">
                <a:spcBef>
                  <a:spcPct val="0"/>
                </a:spcBef>
                <a:spcAft>
                  <a:spcPct val="0"/>
                </a:spcAft>
              </a:pPr>
              <a:t>‹#›</a:t>
            </a:fld>
            <a:endParaRPr lang="en-US" altLang="en-US" dirty="0"/>
          </a:p>
        </p:txBody>
      </p:sp>
      <p:pic>
        <p:nvPicPr>
          <p:cNvPr id="1031" name="Picture 2"/>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125046" y="6356350"/>
            <a:ext cx="51777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2" name="Picture 4"/>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1599985" y="6351588"/>
            <a:ext cx="592015" cy="38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5987336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xmlns:p14="http://schemas.microsoft.com/office/powerpoint/2010/main" id="1" dur="indefinite" restart="never" nodeType="tmRoot"/>
      </p:par>
    </p:tnLst>
  </p:timing>
  <p:hf hdr="0" dt="0"/>
  <p:txStyles>
    <p:titleStyle>
      <a:lvl1pPr algn="ctr" defTabSz="457200" rtl="0" eaLnBrk="0" fontAlgn="base" hangingPunct="0">
        <a:spcBef>
          <a:spcPct val="0"/>
        </a:spcBef>
        <a:spcAft>
          <a:spcPct val="0"/>
        </a:spcAft>
        <a:defRPr sz="3600" kern="1200">
          <a:solidFill>
            <a:srgbClr val="000090"/>
          </a:solidFill>
          <a:latin typeface="Arial"/>
          <a:ea typeface="+mj-ea"/>
          <a:cs typeface="Arial"/>
        </a:defRPr>
      </a:lvl1pPr>
      <a:lvl2pPr algn="ctr" defTabSz="457200" rtl="0" eaLnBrk="0" fontAlgn="base" hangingPunct="0">
        <a:spcBef>
          <a:spcPct val="0"/>
        </a:spcBef>
        <a:spcAft>
          <a:spcPct val="0"/>
        </a:spcAft>
        <a:defRPr sz="3600">
          <a:solidFill>
            <a:srgbClr val="000090"/>
          </a:solidFill>
          <a:latin typeface="Arial" panose="020B0604020202020204" pitchFamily="34" charset="0"/>
          <a:cs typeface="Arial" panose="020B0604020202020204" pitchFamily="34" charset="0"/>
        </a:defRPr>
      </a:lvl2pPr>
      <a:lvl3pPr algn="ctr" defTabSz="457200" rtl="0" eaLnBrk="0" fontAlgn="base" hangingPunct="0">
        <a:spcBef>
          <a:spcPct val="0"/>
        </a:spcBef>
        <a:spcAft>
          <a:spcPct val="0"/>
        </a:spcAft>
        <a:defRPr sz="3600">
          <a:solidFill>
            <a:srgbClr val="000090"/>
          </a:solidFill>
          <a:latin typeface="Arial" panose="020B0604020202020204" pitchFamily="34" charset="0"/>
          <a:cs typeface="Arial" panose="020B0604020202020204" pitchFamily="34" charset="0"/>
        </a:defRPr>
      </a:lvl3pPr>
      <a:lvl4pPr algn="ctr" defTabSz="457200" rtl="0" eaLnBrk="0" fontAlgn="base" hangingPunct="0">
        <a:spcBef>
          <a:spcPct val="0"/>
        </a:spcBef>
        <a:spcAft>
          <a:spcPct val="0"/>
        </a:spcAft>
        <a:defRPr sz="3600">
          <a:solidFill>
            <a:srgbClr val="000090"/>
          </a:solidFill>
          <a:latin typeface="Arial" panose="020B0604020202020204" pitchFamily="34" charset="0"/>
          <a:cs typeface="Arial" panose="020B0604020202020204" pitchFamily="34" charset="0"/>
        </a:defRPr>
      </a:lvl4pPr>
      <a:lvl5pPr algn="ctr" defTabSz="457200" rtl="0" eaLnBrk="0" fontAlgn="base" hangingPunct="0">
        <a:spcBef>
          <a:spcPct val="0"/>
        </a:spcBef>
        <a:spcAft>
          <a:spcPct val="0"/>
        </a:spcAft>
        <a:defRPr sz="3600">
          <a:solidFill>
            <a:srgbClr val="000090"/>
          </a:solidFill>
          <a:latin typeface="Arial" panose="020B0604020202020204" pitchFamily="34" charset="0"/>
          <a:cs typeface="Arial" panose="020B0604020202020204" pitchFamily="34" charset="0"/>
        </a:defRPr>
      </a:lvl5pPr>
      <a:lvl6pPr marL="457200" algn="ctr" defTabSz="457200" rtl="0" fontAlgn="base">
        <a:spcBef>
          <a:spcPct val="0"/>
        </a:spcBef>
        <a:spcAft>
          <a:spcPct val="0"/>
        </a:spcAft>
        <a:defRPr sz="3600">
          <a:solidFill>
            <a:srgbClr val="000090"/>
          </a:solidFill>
          <a:latin typeface="Arial" panose="020B0604020202020204" pitchFamily="34" charset="0"/>
          <a:cs typeface="Arial" panose="020B0604020202020204" pitchFamily="34" charset="0"/>
        </a:defRPr>
      </a:lvl6pPr>
      <a:lvl7pPr marL="914400" algn="ctr" defTabSz="457200" rtl="0" fontAlgn="base">
        <a:spcBef>
          <a:spcPct val="0"/>
        </a:spcBef>
        <a:spcAft>
          <a:spcPct val="0"/>
        </a:spcAft>
        <a:defRPr sz="3600">
          <a:solidFill>
            <a:srgbClr val="000090"/>
          </a:solidFill>
          <a:latin typeface="Arial" panose="020B0604020202020204" pitchFamily="34" charset="0"/>
          <a:cs typeface="Arial" panose="020B0604020202020204" pitchFamily="34" charset="0"/>
        </a:defRPr>
      </a:lvl7pPr>
      <a:lvl8pPr marL="1371600" algn="ctr" defTabSz="457200" rtl="0" fontAlgn="base">
        <a:spcBef>
          <a:spcPct val="0"/>
        </a:spcBef>
        <a:spcAft>
          <a:spcPct val="0"/>
        </a:spcAft>
        <a:defRPr sz="3600">
          <a:solidFill>
            <a:srgbClr val="000090"/>
          </a:solidFill>
          <a:latin typeface="Arial" panose="020B0604020202020204" pitchFamily="34" charset="0"/>
          <a:cs typeface="Arial" panose="020B0604020202020204" pitchFamily="34" charset="0"/>
        </a:defRPr>
      </a:lvl8pPr>
      <a:lvl9pPr marL="1828800" algn="ctr" defTabSz="457200" rtl="0" fontAlgn="base">
        <a:spcBef>
          <a:spcPct val="0"/>
        </a:spcBef>
        <a:spcAft>
          <a:spcPct val="0"/>
        </a:spcAft>
        <a:defRPr sz="3600">
          <a:solidFill>
            <a:srgbClr val="000090"/>
          </a:solidFill>
          <a:latin typeface="Arial" panose="020B0604020202020204" pitchFamily="34" charset="0"/>
          <a:cs typeface="Arial" panose="020B0604020202020204" pitchFamily="34" charset="0"/>
        </a:defRPr>
      </a:lvl9pPr>
    </p:titleStyle>
    <p:bodyStyle>
      <a:lvl1pPr marL="342900" indent="-3429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Arial"/>
          <a:ea typeface="+mn-ea"/>
          <a:cs typeface="Arial"/>
        </a:defRPr>
      </a:lvl1pPr>
      <a:lvl2pPr marL="742950" indent="-28575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Arial"/>
          <a:ea typeface="+mn-ea"/>
          <a:cs typeface="Arial"/>
        </a:defRPr>
      </a:lvl2pPr>
      <a:lvl3pPr marL="11430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Arial"/>
          <a:ea typeface="+mn-ea"/>
          <a:cs typeface="Arial"/>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Arial"/>
          <a:ea typeface="+mn-ea"/>
          <a:cs typeface="Arial"/>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4" Type="http://schemas.openxmlformats.org/officeDocument/2006/relationships/image" Target="../media/image4.jpeg"/><Relationship Id="rId5" Type="http://schemas.openxmlformats.org/officeDocument/2006/relationships/image" Target="../media/image5.png"/><Relationship Id="rId1" Type="http://schemas.openxmlformats.org/officeDocument/2006/relationships/slideLayout" Target="../slideLayouts/slideLayout18.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4" Type="http://schemas.openxmlformats.org/officeDocument/2006/relationships/image" Target="../media/image4.jpeg"/><Relationship Id="rId5" Type="http://schemas.openxmlformats.org/officeDocument/2006/relationships/image" Target="../media/image5.png"/><Relationship Id="rId1" Type="http://schemas.openxmlformats.org/officeDocument/2006/relationships/slideLayout" Target="../slideLayouts/slideLayout18.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4" Type="http://schemas.openxmlformats.org/officeDocument/2006/relationships/image" Target="../media/image4.jpeg"/><Relationship Id="rId5" Type="http://schemas.openxmlformats.org/officeDocument/2006/relationships/image" Target="../media/image5.png"/><Relationship Id="rId1" Type="http://schemas.openxmlformats.org/officeDocument/2006/relationships/slideLayout" Target="../slideLayouts/slideLayout18.xml"/><Relationship Id="rId2" Type="http://schemas.openxmlformats.org/officeDocument/2006/relationships/notesSlide" Target="../notesSlides/notesSlide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39"/>
        <p:cNvGrpSpPr/>
        <p:nvPr/>
      </p:nvGrpSpPr>
      <p:grpSpPr>
        <a:xfrm>
          <a:off x="0" y="0"/>
          <a:ext cx="0" cy="0"/>
          <a:chOff x="0" y="0"/>
          <a:chExt cx="0" cy="0"/>
        </a:xfrm>
      </p:grpSpPr>
      <p:sp>
        <p:nvSpPr>
          <p:cNvPr id="240" name="Google Shape;240;p37"/>
          <p:cNvSpPr/>
          <p:nvPr/>
        </p:nvSpPr>
        <p:spPr>
          <a:xfrm>
            <a:off x="1892300" y="992187"/>
            <a:ext cx="8309100" cy="4970400"/>
          </a:xfrm>
          <a:prstGeom prst="roundRect">
            <a:avLst>
              <a:gd name="adj" fmla="val 16667"/>
            </a:avLst>
          </a:prstGeom>
          <a:noFill/>
          <a:ln w="9525" cap="flat" cmpd="sng">
            <a:solidFill>
              <a:srgbClr val="0000FF"/>
            </a:solidFill>
            <a:prstDash val="solid"/>
            <a:miter lim="800000"/>
            <a:headEnd type="none" w="sm" len="sm"/>
            <a:tailEnd type="none" w="sm" len="sm"/>
          </a:ln>
        </p:spPr>
        <p:txBody>
          <a:bodyPr spcFirstLastPara="1" wrap="square" lIns="91425" tIns="45700" rIns="91425" bIns="45700" anchor="t" anchorCtr="0">
            <a:noAutofit/>
          </a:bodyPr>
          <a:lstStyle/>
          <a:p>
            <a:endParaRPr sz="2400" dirty="0">
              <a:solidFill>
                <a:schemeClr val="dk1"/>
              </a:solidFill>
              <a:latin typeface="Calibri"/>
              <a:ea typeface="Calibri"/>
              <a:cs typeface="Calibri"/>
              <a:sym typeface="Calibri"/>
            </a:endParaRPr>
          </a:p>
        </p:txBody>
      </p:sp>
      <p:sp>
        <p:nvSpPr>
          <p:cNvPr id="241" name="Google Shape;241;p37"/>
          <p:cNvSpPr txBox="1">
            <a:spLocks noGrp="1"/>
          </p:cNvSpPr>
          <p:nvPr>
            <p:ph type="title"/>
          </p:nvPr>
        </p:nvSpPr>
        <p:spPr>
          <a:xfrm>
            <a:off x="1981200" y="274637"/>
            <a:ext cx="8229600" cy="1143000"/>
          </a:xfrm>
          <a:prstGeom prst="rect">
            <a:avLst/>
          </a:prstGeom>
          <a:noFill/>
          <a:ln>
            <a:noFill/>
          </a:ln>
        </p:spPr>
        <p:txBody>
          <a:bodyPr spcFirstLastPara="1" vert="horz" wrap="square" lIns="91425" tIns="45700" rIns="91425" bIns="45700" rtlCol="0" anchor="ctr" anchorCtr="0">
            <a:noAutofit/>
          </a:bodyPr>
          <a:lstStyle/>
          <a:p>
            <a:pPr algn="ctr">
              <a:lnSpc>
                <a:spcPct val="100000"/>
              </a:lnSpc>
              <a:spcBef>
                <a:spcPts val="0"/>
              </a:spcBef>
              <a:buClr>
                <a:schemeClr val="dk1"/>
              </a:buClr>
              <a:buSzPts val="3200"/>
            </a:pPr>
            <a:r>
              <a:rPr lang="en-GB" sz="3200" dirty="0">
                <a:solidFill>
                  <a:schemeClr val="dk1"/>
                </a:solidFill>
                <a:latin typeface="Calibri"/>
                <a:ea typeface="Calibri"/>
                <a:cs typeface="Calibri"/>
                <a:sym typeface="Calibri"/>
              </a:rPr>
              <a:t>Lesson Overview: Subject/phase – KS2/3</a:t>
            </a:r>
            <a:r>
              <a:rPr lang="en-GB" dirty="0">
                <a:solidFill>
                  <a:schemeClr val="dk1"/>
                </a:solidFill>
                <a:latin typeface="Calibri"/>
                <a:ea typeface="Calibri"/>
                <a:cs typeface="Calibri"/>
                <a:sym typeface="Calibri"/>
              </a:rPr>
              <a:t/>
            </a:r>
            <a:br>
              <a:rPr lang="en-GB" dirty="0">
                <a:solidFill>
                  <a:schemeClr val="dk1"/>
                </a:solidFill>
                <a:latin typeface="Calibri"/>
                <a:ea typeface="Calibri"/>
                <a:cs typeface="Calibri"/>
                <a:sym typeface="Calibri"/>
              </a:rPr>
            </a:br>
            <a:endParaRPr dirty="0"/>
          </a:p>
        </p:txBody>
      </p:sp>
      <p:sp>
        <p:nvSpPr>
          <p:cNvPr id="242" name="Google Shape;242;p37"/>
          <p:cNvSpPr txBox="1">
            <a:spLocks noGrp="1"/>
          </p:cNvSpPr>
          <p:nvPr>
            <p:ph type="body" idx="1"/>
          </p:nvPr>
        </p:nvSpPr>
        <p:spPr>
          <a:xfrm>
            <a:off x="1981200" y="1432251"/>
            <a:ext cx="4108500" cy="4526100"/>
          </a:xfrm>
          <a:prstGeom prst="rect">
            <a:avLst/>
          </a:prstGeom>
          <a:noFill/>
          <a:ln>
            <a:noFill/>
          </a:ln>
        </p:spPr>
        <p:txBody>
          <a:bodyPr spcFirstLastPara="1" vert="horz" wrap="square" lIns="91425" tIns="45700" rIns="91425" bIns="45700" rtlCol="0" anchor="t" anchorCtr="0">
            <a:noAutofit/>
          </a:bodyPr>
          <a:lstStyle/>
          <a:p>
            <a:pPr marL="457200" lvl="1" indent="0">
              <a:lnSpc>
                <a:spcPct val="100000"/>
              </a:lnSpc>
              <a:spcBef>
                <a:spcPts val="0"/>
              </a:spcBef>
              <a:buClr>
                <a:schemeClr val="dk1"/>
              </a:buClr>
              <a:buSzPts val="2800"/>
              <a:buNone/>
            </a:pPr>
            <a:r>
              <a:rPr lang="en-GB" sz="2800" b="1" dirty="0">
                <a:solidFill>
                  <a:schemeClr val="dk1"/>
                </a:solidFill>
                <a:latin typeface="Calibri"/>
                <a:ea typeface="Calibri"/>
                <a:cs typeface="Calibri"/>
                <a:sym typeface="Calibri"/>
              </a:rPr>
              <a:t>Content</a:t>
            </a:r>
            <a:endParaRPr dirty="0"/>
          </a:p>
          <a:p>
            <a:pPr marL="457200" lvl="1" indent="0">
              <a:lnSpc>
                <a:spcPct val="100000"/>
              </a:lnSpc>
              <a:spcBef>
                <a:spcPts val="560"/>
              </a:spcBef>
              <a:buClr>
                <a:schemeClr val="dk1"/>
              </a:buClr>
              <a:buSzPts val="2800"/>
              <a:buNone/>
            </a:pPr>
            <a:r>
              <a:rPr lang="en-GB" sz="2200" dirty="0" smtClean="0"/>
              <a:t>To use the Connect / Extend Challenge visible thinking routine to better understand what has been learned and identify future learning needs.</a:t>
            </a:r>
            <a:endParaRPr sz="2200" dirty="0"/>
          </a:p>
          <a:p>
            <a:pPr marL="0" lvl="1" indent="0">
              <a:lnSpc>
                <a:spcPct val="100000"/>
              </a:lnSpc>
              <a:spcBef>
                <a:spcPts val="560"/>
              </a:spcBef>
              <a:buClr>
                <a:schemeClr val="dk1"/>
              </a:buClr>
              <a:buSzPts val="2800"/>
              <a:buNone/>
            </a:pPr>
            <a:r>
              <a:rPr lang="en-GB" dirty="0"/>
              <a:t>Using VTRs</a:t>
            </a:r>
            <a:endParaRPr dirty="0"/>
          </a:p>
          <a:p>
            <a:pPr marL="457200" lvl="1" indent="0">
              <a:lnSpc>
                <a:spcPct val="100000"/>
              </a:lnSpc>
              <a:spcBef>
                <a:spcPts val="560"/>
              </a:spcBef>
              <a:buClr>
                <a:schemeClr val="dk1"/>
              </a:buClr>
              <a:buSzPts val="2800"/>
              <a:buNone/>
            </a:pPr>
            <a:r>
              <a:rPr lang="en-GB" sz="1800" dirty="0" smtClean="0"/>
              <a:t>Connect / Extend / Challenge</a:t>
            </a:r>
          </a:p>
          <a:p>
            <a:pPr marL="457200" lvl="1" indent="0">
              <a:lnSpc>
                <a:spcPct val="100000"/>
              </a:lnSpc>
              <a:spcBef>
                <a:spcPts val="560"/>
              </a:spcBef>
              <a:buClr>
                <a:schemeClr val="dk1"/>
              </a:buClr>
              <a:buSzPts val="2800"/>
              <a:buNone/>
            </a:pPr>
            <a:r>
              <a:rPr lang="en-GB" sz="1800" dirty="0" smtClean="0"/>
              <a:t>I used to Think, but now I Think</a:t>
            </a:r>
          </a:p>
          <a:p>
            <a:pPr marL="457200" lvl="1" indent="0">
              <a:lnSpc>
                <a:spcPct val="100000"/>
              </a:lnSpc>
              <a:spcBef>
                <a:spcPts val="560"/>
              </a:spcBef>
              <a:buClr>
                <a:schemeClr val="dk1"/>
              </a:buClr>
              <a:buSzPts val="2800"/>
              <a:buNone/>
            </a:pPr>
            <a:r>
              <a:rPr lang="en-GB" sz="1800" dirty="0" smtClean="0"/>
              <a:t>Headlines</a:t>
            </a:r>
          </a:p>
          <a:p>
            <a:pPr marL="457200" lvl="1" indent="0">
              <a:lnSpc>
                <a:spcPct val="100000"/>
              </a:lnSpc>
              <a:spcBef>
                <a:spcPts val="560"/>
              </a:spcBef>
              <a:buClr>
                <a:schemeClr val="dk1"/>
              </a:buClr>
              <a:buSzPts val="2800"/>
              <a:buNone/>
            </a:pPr>
            <a:r>
              <a:rPr lang="en-GB" sz="1800" dirty="0" smtClean="0"/>
              <a:t>Think/Pair/Share</a:t>
            </a:r>
            <a:endParaRPr sz="1800" dirty="0"/>
          </a:p>
        </p:txBody>
      </p:sp>
      <p:sp>
        <p:nvSpPr>
          <p:cNvPr id="243" name="Google Shape;243;p37"/>
          <p:cNvSpPr txBox="1"/>
          <p:nvPr/>
        </p:nvSpPr>
        <p:spPr>
          <a:xfrm>
            <a:off x="6102350" y="1394929"/>
            <a:ext cx="4108500" cy="4526100"/>
          </a:xfrm>
          <a:prstGeom prst="rect">
            <a:avLst/>
          </a:prstGeom>
          <a:noFill/>
          <a:ln>
            <a:noFill/>
          </a:ln>
        </p:spPr>
        <p:txBody>
          <a:bodyPr spcFirstLastPara="1" wrap="square" lIns="91425" tIns="45700" rIns="91425" bIns="45700" anchor="t" anchorCtr="0">
            <a:noAutofit/>
          </a:bodyPr>
          <a:lstStyle/>
          <a:p>
            <a:pPr lvl="1">
              <a:buClr>
                <a:schemeClr val="dk1"/>
              </a:buClr>
              <a:buSzPts val="2800"/>
            </a:pPr>
            <a:r>
              <a:rPr lang="en-GB" sz="2400" b="1" dirty="0">
                <a:solidFill>
                  <a:schemeClr val="dk1"/>
                </a:solidFill>
                <a:latin typeface="Calibri"/>
                <a:ea typeface="Calibri"/>
                <a:cs typeface="Calibri"/>
                <a:sym typeface="Calibri"/>
              </a:rPr>
              <a:t>Learning behaviours </a:t>
            </a:r>
            <a:r>
              <a:rPr lang="en-GB" sz="2400" dirty="0">
                <a:solidFill>
                  <a:schemeClr val="dk1"/>
                </a:solidFill>
                <a:latin typeface="Calibri"/>
                <a:ea typeface="Calibri"/>
                <a:cs typeface="Calibri"/>
                <a:sym typeface="Calibri"/>
              </a:rPr>
              <a:t>– </a:t>
            </a:r>
            <a:r>
              <a:rPr lang="en-GB" sz="2400" dirty="0" smtClean="0">
                <a:solidFill>
                  <a:schemeClr val="dk1"/>
                </a:solidFill>
                <a:latin typeface="Calibri"/>
                <a:ea typeface="Calibri"/>
                <a:cs typeface="Calibri"/>
                <a:sym typeface="Calibri"/>
              </a:rPr>
              <a:t>Making Links as a springboard into </a:t>
            </a:r>
            <a:r>
              <a:rPr lang="en-GB" sz="2400" smtClean="0">
                <a:solidFill>
                  <a:schemeClr val="dk1"/>
                </a:solidFill>
                <a:latin typeface="Calibri"/>
                <a:ea typeface="Calibri"/>
                <a:cs typeface="Calibri"/>
                <a:sym typeface="Calibri"/>
              </a:rPr>
              <a:t>Revising, Distilling </a:t>
            </a:r>
            <a:r>
              <a:rPr lang="en-GB" sz="2400" dirty="0" smtClean="0">
                <a:solidFill>
                  <a:schemeClr val="dk1"/>
                </a:solidFill>
                <a:latin typeface="Calibri"/>
                <a:ea typeface="Calibri"/>
                <a:cs typeface="Calibri"/>
                <a:sym typeface="Calibri"/>
              </a:rPr>
              <a:t>and Questioning</a:t>
            </a:r>
            <a:r>
              <a:rPr lang="en-GB" dirty="0" smtClean="0">
                <a:solidFill>
                  <a:schemeClr val="dk1"/>
                </a:solidFill>
                <a:latin typeface="Calibri"/>
                <a:ea typeface="Calibri"/>
                <a:cs typeface="Calibri"/>
                <a:sym typeface="Calibri"/>
              </a:rPr>
              <a:t> </a:t>
            </a:r>
            <a:r>
              <a:rPr lang="en-GB" sz="2400" dirty="0">
                <a:solidFill>
                  <a:schemeClr val="dk1"/>
                </a:solidFill>
                <a:latin typeface="Calibri"/>
                <a:ea typeface="Calibri"/>
                <a:cs typeface="Calibri"/>
                <a:sym typeface="Calibri"/>
              </a:rPr>
              <a:t>– in particular:</a:t>
            </a:r>
            <a:endParaRPr sz="2400" dirty="0"/>
          </a:p>
          <a:p>
            <a:pPr lvl="1" indent="-133350">
              <a:spcBef>
                <a:spcPts val="480"/>
              </a:spcBef>
              <a:buClr>
                <a:srgbClr val="FF0000"/>
              </a:buClr>
              <a:buSzPts val="2100"/>
              <a:buFont typeface="Arial"/>
              <a:buChar char="–"/>
            </a:pPr>
            <a:r>
              <a:rPr lang="en-GB" dirty="0" smtClean="0">
                <a:solidFill>
                  <a:srgbClr val="FF0000"/>
                </a:solidFill>
                <a:latin typeface="Calibri"/>
                <a:ea typeface="Calibri"/>
                <a:cs typeface="Calibri"/>
                <a:sym typeface="Calibri"/>
              </a:rPr>
              <a:t>Connecting and aligning new to prior learning</a:t>
            </a:r>
          </a:p>
          <a:p>
            <a:pPr lvl="1" indent="-133350">
              <a:spcBef>
                <a:spcPts val="480"/>
              </a:spcBef>
              <a:buClr>
                <a:srgbClr val="FF0000"/>
              </a:buClr>
              <a:buSzPts val="2100"/>
              <a:buFont typeface="Arial"/>
              <a:buChar char="–"/>
            </a:pPr>
            <a:r>
              <a:rPr lang="en-GB" dirty="0" smtClean="0">
                <a:solidFill>
                  <a:srgbClr val="FF0000"/>
                </a:solidFill>
                <a:latin typeface="Calibri"/>
                <a:ea typeface="Calibri"/>
                <a:cs typeface="Calibri"/>
                <a:sym typeface="Calibri"/>
              </a:rPr>
              <a:t>Distilling the important aspects of the new learning</a:t>
            </a:r>
          </a:p>
          <a:p>
            <a:pPr lvl="1" indent="-133350">
              <a:spcBef>
                <a:spcPts val="480"/>
              </a:spcBef>
              <a:buClr>
                <a:srgbClr val="FF0000"/>
              </a:buClr>
              <a:buSzPts val="2100"/>
              <a:buFont typeface="Arial"/>
              <a:buChar char="–"/>
            </a:pPr>
            <a:r>
              <a:rPr lang="en-GB" dirty="0" smtClean="0">
                <a:solidFill>
                  <a:srgbClr val="FF0000"/>
                </a:solidFill>
                <a:latin typeface="Calibri"/>
                <a:ea typeface="Calibri"/>
                <a:cs typeface="Calibri"/>
                <a:sym typeface="Calibri"/>
              </a:rPr>
              <a:t>Revising previously held views</a:t>
            </a:r>
          </a:p>
          <a:p>
            <a:pPr lvl="1" indent="-133350">
              <a:spcBef>
                <a:spcPts val="480"/>
              </a:spcBef>
              <a:buClr>
                <a:srgbClr val="FF0000"/>
              </a:buClr>
              <a:buSzPts val="2100"/>
              <a:buFont typeface="Arial"/>
              <a:buChar char="–"/>
            </a:pPr>
            <a:r>
              <a:rPr lang="en-GB" dirty="0" smtClean="0">
                <a:solidFill>
                  <a:srgbClr val="FF0000"/>
                </a:solidFill>
                <a:latin typeface="Calibri"/>
                <a:ea typeface="Calibri"/>
                <a:cs typeface="Calibri"/>
                <a:sym typeface="Calibri"/>
              </a:rPr>
              <a:t>Considering what still needs to be learnt</a:t>
            </a:r>
          </a:p>
          <a:p>
            <a:pPr lvl="1" indent="-133350">
              <a:spcBef>
                <a:spcPts val="480"/>
              </a:spcBef>
              <a:buClr>
                <a:srgbClr val="FF0000"/>
              </a:buClr>
              <a:buSzPts val="2100"/>
              <a:buFont typeface="Arial"/>
              <a:buChar char="–"/>
            </a:pPr>
            <a:r>
              <a:rPr lang="en-GB" dirty="0" smtClean="0">
                <a:solidFill>
                  <a:srgbClr val="FF0000"/>
                </a:solidFill>
                <a:latin typeface="Calibri"/>
                <a:ea typeface="Calibri"/>
                <a:cs typeface="Calibri"/>
                <a:sym typeface="Calibri"/>
              </a:rPr>
              <a:t>Framing questions for future enquiry</a:t>
            </a:r>
            <a:endParaRPr dirty="0">
              <a:solidFill>
                <a:srgbClr val="FF0000"/>
              </a:solidFill>
              <a:latin typeface="Calibri"/>
              <a:ea typeface="Calibri"/>
              <a:cs typeface="Calibri"/>
              <a:sym typeface="Calibri"/>
            </a:endParaRPr>
          </a:p>
        </p:txBody>
      </p:sp>
      <p:sp>
        <p:nvSpPr>
          <p:cNvPr id="244" name="Google Shape;244;p37"/>
          <p:cNvSpPr txBox="1"/>
          <p:nvPr/>
        </p:nvSpPr>
        <p:spPr>
          <a:xfrm>
            <a:off x="1847212" y="5962642"/>
            <a:ext cx="8775600" cy="831900"/>
          </a:xfrm>
          <a:prstGeom prst="rect">
            <a:avLst/>
          </a:prstGeom>
          <a:noFill/>
          <a:ln>
            <a:noFill/>
          </a:ln>
        </p:spPr>
        <p:txBody>
          <a:bodyPr spcFirstLastPara="1" wrap="square" lIns="91425" tIns="45700" rIns="91425" bIns="45700" anchor="t" anchorCtr="0">
            <a:noAutofit/>
          </a:bodyPr>
          <a:lstStyle/>
          <a:p>
            <a:pPr>
              <a:buClr>
                <a:schemeClr val="dk1"/>
              </a:buClr>
              <a:buSzPts val="2400"/>
            </a:pPr>
            <a:r>
              <a:rPr lang="en-GB" dirty="0">
                <a:solidFill>
                  <a:schemeClr val="dk1"/>
                </a:solidFill>
                <a:latin typeface="Calibri"/>
                <a:ea typeface="Calibri"/>
                <a:cs typeface="Calibri"/>
                <a:sym typeface="Calibri"/>
              </a:rPr>
              <a:t>Here is a dual focused introduction….a content objective alongside the learning behaviours the task will  activate in pupils.</a:t>
            </a:r>
            <a:endParaRPr dirty="0"/>
          </a:p>
        </p:txBody>
      </p:sp>
    </p:spTree>
    <p:extLst>
      <p:ext uri="{BB962C8B-B14F-4D97-AF65-F5344CB8AC3E}">
        <p14:creationId xmlns:p14="http://schemas.microsoft.com/office/powerpoint/2010/main" val="3257833374"/>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loud 3"/>
          <p:cNvSpPr/>
          <p:nvPr/>
        </p:nvSpPr>
        <p:spPr>
          <a:xfrm>
            <a:off x="6437200" y="248187"/>
            <a:ext cx="5590585" cy="3033177"/>
          </a:xfrm>
          <a:prstGeom prst="cloud">
            <a:avLst/>
          </a:prstGeom>
        </p:spPr>
        <p:style>
          <a:lnRef idx="1">
            <a:schemeClr val="accent5"/>
          </a:lnRef>
          <a:fillRef idx="2">
            <a:schemeClr val="accent5"/>
          </a:fillRef>
          <a:effectRef idx="1">
            <a:schemeClr val="accent5"/>
          </a:effectRef>
          <a:fontRef idx="minor">
            <a:schemeClr val="dk1"/>
          </a:fontRef>
        </p:style>
        <p:txBody>
          <a:bodyPr anchor="ctr"/>
          <a:lstStyle>
            <a:lvl1pPr marL="342900" indent="-3429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defTabSz="457200" fontAlgn="base">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defTabSz="457200" fontAlgn="base">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defTabSz="457200" fontAlgn="base">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defTabSz="457200" fontAlgn="base">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marL="0" indent="0" algn="ctr" defTabSz="457200" fontAlgn="base">
              <a:spcBef>
                <a:spcPct val="0"/>
              </a:spcBef>
              <a:spcAft>
                <a:spcPct val="0"/>
              </a:spcAft>
              <a:buNone/>
              <a:defRPr/>
            </a:pPr>
            <a:r>
              <a:rPr lang="en-GB" altLang="en-US" sz="1600" b="1" dirty="0">
                <a:solidFill>
                  <a:srgbClr val="000000"/>
                </a:solidFill>
              </a:rPr>
              <a:t>Teacher talk</a:t>
            </a:r>
          </a:p>
          <a:p>
            <a:pPr algn="ctr" defTabSz="457200" fontAlgn="base">
              <a:spcBef>
                <a:spcPct val="0"/>
              </a:spcBef>
              <a:spcAft>
                <a:spcPct val="0"/>
              </a:spcAft>
              <a:defRPr/>
            </a:pPr>
            <a:r>
              <a:rPr lang="en-GB" altLang="en-US" sz="1600" i="1" dirty="0">
                <a:solidFill>
                  <a:srgbClr val="000000"/>
                </a:solidFill>
              </a:rPr>
              <a:t>What does it remind you of?</a:t>
            </a:r>
          </a:p>
          <a:p>
            <a:pPr algn="ctr" defTabSz="457200" fontAlgn="base">
              <a:spcBef>
                <a:spcPct val="0"/>
              </a:spcBef>
              <a:spcAft>
                <a:spcPct val="0"/>
              </a:spcAft>
              <a:defRPr/>
            </a:pPr>
            <a:r>
              <a:rPr lang="en-GB" altLang="en-US" sz="1600" i="1" dirty="0">
                <a:solidFill>
                  <a:srgbClr val="000000"/>
                </a:solidFill>
              </a:rPr>
              <a:t>Have you come across this before?</a:t>
            </a:r>
          </a:p>
          <a:p>
            <a:pPr algn="ctr" defTabSz="457200" fontAlgn="base">
              <a:spcBef>
                <a:spcPct val="0"/>
              </a:spcBef>
              <a:spcAft>
                <a:spcPct val="0"/>
              </a:spcAft>
              <a:defRPr/>
            </a:pPr>
            <a:r>
              <a:rPr lang="en-GB" altLang="en-US" sz="1600" i="1" dirty="0">
                <a:solidFill>
                  <a:srgbClr val="000000"/>
                </a:solidFill>
              </a:rPr>
              <a:t>Have you ever done anything like this before?</a:t>
            </a:r>
          </a:p>
          <a:p>
            <a:pPr algn="ctr" defTabSz="457200" fontAlgn="base">
              <a:spcBef>
                <a:spcPct val="0"/>
              </a:spcBef>
              <a:spcAft>
                <a:spcPct val="0"/>
              </a:spcAft>
              <a:defRPr/>
            </a:pPr>
            <a:r>
              <a:rPr lang="en-GB" altLang="en-US" sz="1600" i="1" dirty="0">
                <a:solidFill>
                  <a:srgbClr val="000000"/>
                </a:solidFill>
              </a:rPr>
              <a:t>It's a bit like xxx isn't it?</a:t>
            </a:r>
          </a:p>
          <a:p>
            <a:pPr algn="ctr" defTabSz="457200" fontAlgn="base">
              <a:spcBef>
                <a:spcPct val="0"/>
              </a:spcBef>
              <a:spcAft>
                <a:spcPct val="0"/>
              </a:spcAft>
              <a:defRPr/>
            </a:pPr>
            <a:r>
              <a:rPr lang="en-GB" altLang="en-US" sz="1600" i="1" dirty="0">
                <a:solidFill>
                  <a:srgbClr val="000000"/>
                </a:solidFill>
              </a:rPr>
              <a:t>What is this like that you already know about</a:t>
            </a:r>
            <a:r>
              <a:rPr lang="en-GB" altLang="en-US" sz="1600" i="1" dirty="0" smtClean="0">
                <a:solidFill>
                  <a:srgbClr val="000000"/>
                </a:solidFill>
              </a:rPr>
              <a:t>?</a:t>
            </a:r>
            <a:endParaRPr lang="en-GB" altLang="en-US" sz="1600" i="1" dirty="0">
              <a:solidFill>
                <a:srgbClr val="000000"/>
              </a:solidFill>
            </a:endParaRPr>
          </a:p>
        </p:txBody>
      </p:sp>
      <p:sp>
        <p:nvSpPr>
          <p:cNvPr id="5" name="Rounded Rectangle 4"/>
          <p:cNvSpPr/>
          <p:nvPr/>
        </p:nvSpPr>
        <p:spPr>
          <a:xfrm>
            <a:off x="802825" y="394180"/>
            <a:ext cx="5357035" cy="2863370"/>
          </a:xfrm>
          <a:prstGeom prst="roundRect">
            <a:avLst/>
          </a:prstGeom>
        </p:spPr>
        <p:style>
          <a:lnRef idx="1">
            <a:schemeClr val="accent5"/>
          </a:lnRef>
          <a:fillRef idx="2">
            <a:schemeClr val="accent5"/>
          </a:fillRef>
          <a:effectRef idx="1">
            <a:schemeClr val="accent5"/>
          </a:effectRef>
          <a:fontRef idx="minor">
            <a:schemeClr val="dk1"/>
          </a:fontRef>
        </p:style>
        <p:txBody>
          <a:bodyPr anchor="ctr"/>
          <a:lstStyle>
            <a:lvl1pPr>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defTabSz="457200" fontAlgn="base">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defTabSz="457200" fontAlgn="base">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defTabSz="457200" fontAlgn="base">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defTabSz="457200" fontAlgn="base">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algn="ctr" defTabSz="457200" fontAlgn="base">
              <a:spcBef>
                <a:spcPct val="0"/>
              </a:spcBef>
              <a:spcAft>
                <a:spcPct val="0"/>
              </a:spcAft>
              <a:buNone/>
              <a:defRPr/>
            </a:pPr>
            <a:endParaRPr lang="en-US" altLang="en-US" sz="1600" dirty="0">
              <a:solidFill>
                <a:prstClr val="white"/>
              </a:solidFill>
            </a:endParaRPr>
          </a:p>
          <a:p>
            <a:pPr algn="ctr" defTabSz="457200" fontAlgn="base">
              <a:spcBef>
                <a:spcPct val="0"/>
              </a:spcBef>
              <a:spcAft>
                <a:spcPct val="0"/>
              </a:spcAft>
              <a:buNone/>
              <a:defRPr/>
            </a:pPr>
            <a:endParaRPr lang="en-US" altLang="en-US" sz="1200" dirty="0">
              <a:solidFill>
                <a:prstClr val="white"/>
              </a:solidFill>
            </a:endParaRPr>
          </a:p>
        </p:txBody>
      </p:sp>
      <p:sp>
        <p:nvSpPr>
          <p:cNvPr id="8" name="Rectangle 7"/>
          <p:cNvSpPr/>
          <p:nvPr/>
        </p:nvSpPr>
        <p:spPr>
          <a:xfrm>
            <a:off x="7004051" y="3403600"/>
            <a:ext cx="4965347" cy="2647950"/>
          </a:xfrm>
          <a:prstGeom prst="rect">
            <a:avLst/>
          </a:prstGeom>
        </p:spPr>
        <p:style>
          <a:lnRef idx="1">
            <a:schemeClr val="accent5"/>
          </a:lnRef>
          <a:fillRef idx="2">
            <a:schemeClr val="accent5"/>
          </a:fillRef>
          <a:effectRef idx="1">
            <a:schemeClr val="accent5"/>
          </a:effectRef>
          <a:fontRef idx="minor">
            <a:schemeClr val="dk1"/>
          </a:fontRef>
        </p:style>
        <p:txBody>
          <a:bodyPr anchor="ctr"/>
          <a:lstStyle>
            <a:lvl1pPr>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defTabSz="457200" fontAlgn="base">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defTabSz="457200" fontAlgn="base">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defTabSz="457200" fontAlgn="base">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defTabSz="457200" fontAlgn="base">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algn="ctr" defTabSz="457200" fontAlgn="base">
              <a:spcBef>
                <a:spcPct val="0"/>
              </a:spcBef>
              <a:spcAft>
                <a:spcPct val="0"/>
              </a:spcAft>
              <a:buNone/>
              <a:defRPr/>
            </a:pPr>
            <a:r>
              <a:rPr lang="en-GB" altLang="en-US" sz="1600" b="1" dirty="0">
                <a:solidFill>
                  <a:srgbClr val="000000"/>
                </a:solidFill>
              </a:rPr>
              <a:t>Student </a:t>
            </a:r>
            <a:r>
              <a:rPr lang="en-GB" altLang="en-US" sz="1600" b="1" dirty="0" smtClean="0">
                <a:solidFill>
                  <a:srgbClr val="000000"/>
                </a:solidFill>
              </a:rPr>
              <a:t>Action</a:t>
            </a:r>
          </a:p>
          <a:p>
            <a:pPr algn="ctr" defTabSz="457200" fontAlgn="base">
              <a:spcBef>
                <a:spcPct val="0"/>
              </a:spcBef>
              <a:spcAft>
                <a:spcPct val="0"/>
              </a:spcAft>
              <a:buNone/>
              <a:defRPr/>
            </a:pPr>
            <a:endParaRPr lang="en-GB" altLang="en-US" sz="1600" dirty="0">
              <a:solidFill>
                <a:srgbClr val="000000"/>
              </a:solidFill>
            </a:endParaRPr>
          </a:p>
          <a:p>
            <a:pPr defTabSz="457200" fontAlgn="base">
              <a:spcBef>
                <a:spcPct val="0"/>
              </a:spcBef>
              <a:spcAft>
                <a:spcPct val="0"/>
              </a:spcAft>
              <a:buNone/>
              <a:defRPr/>
            </a:pPr>
            <a:r>
              <a:rPr lang="en-GB" altLang="en-US" sz="1600" dirty="0">
                <a:solidFill>
                  <a:srgbClr val="000000"/>
                </a:solidFill>
              </a:rPr>
              <a:t>1 minute in pairs to connect new learning to prior knowledge.</a:t>
            </a:r>
          </a:p>
          <a:p>
            <a:pPr defTabSz="457200" fontAlgn="base">
              <a:spcBef>
                <a:spcPct val="0"/>
              </a:spcBef>
              <a:spcAft>
                <a:spcPct val="0"/>
              </a:spcAft>
              <a:buNone/>
              <a:defRPr/>
            </a:pPr>
            <a:r>
              <a:rPr lang="en-GB" altLang="en-US" sz="1600" dirty="0">
                <a:solidFill>
                  <a:srgbClr val="000000"/>
                </a:solidFill>
              </a:rPr>
              <a:t>1 minute to share ideas across the class.</a:t>
            </a:r>
          </a:p>
        </p:txBody>
      </p:sp>
      <p:sp>
        <p:nvSpPr>
          <p:cNvPr id="49157" name="TextBox 10"/>
          <p:cNvSpPr txBox="1">
            <a:spLocks noChangeArrowheads="1"/>
          </p:cNvSpPr>
          <p:nvPr/>
        </p:nvSpPr>
        <p:spPr bwMode="auto">
          <a:xfrm>
            <a:off x="3157539" y="1693864"/>
            <a:ext cx="18473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defRPr>
            </a:lvl9pPr>
          </a:lstStyle>
          <a:p>
            <a:pPr defTabSz="457200" fontAlgn="base">
              <a:spcBef>
                <a:spcPct val="0"/>
              </a:spcBef>
              <a:spcAft>
                <a:spcPct val="0"/>
              </a:spcAft>
            </a:pPr>
            <a:endParaRPr lang="en-GB" altLang="en-US" sz="1200">
              <a:solidFill>
                <a:prstClr val="black"/>
              </a:solidFill>
              <a:cs typeface="Arial" panose="020B0604020202020204" pitchFamily="34" charset="0"/>
            </a:endParaRPr>
          </a:p>
        </p:txBody>
      </p:sp>
      <p:sp>
        <p:nvSpPr>
          <p:cNvPr id="49158" name="TextBox 12"/>
          <p:cNvSpPr txBox="1">
            <a:spLocks noChangeArrowheads="1"/>
          </p:cNvSpPr>
          <p:nvPr/>
        </p:nvSpPr>
        <p:spPr bwMode="auto">
          <a:xfrm>
            <a:off x="172464" y="-47042"/>
            <a:ext cx="1213516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defRPr>
            </a:lvl9pPr>
          </a:lstStyle>
          <a:p>
            <a:pPr defTabSz="457200" fontAlgn="base">
              <a:spcBef>
                <a:spcPct val="0"/>
              </a:spcBef>
              <a:spcAft>
                <a:spcPct val="0"/>
              </a:spcAft>
            </a:pPr>
            <a:r>
              <a:rPr lang="en-GB" altLang="en-US" sz="2000" dirty="0">
                <a:solidFill>
                  <a:prstClr val="black"/>
                </a:solidFill>
                <a:cs typeface="Arial" panose="020B0604020202020204" pitchFamily="34" charset="0"/>
              </a:rPr>
              <a:t> Episode 1  - How are the ideas and information presented CONNECTED to what you already knew?  </a:t>
            </a:r>
            <a:endParaRPr lang="en-GB" altLang="en-US" sz="2000" dirty="0">
              <a:solidFill>
                <a:prstClr val="black"/>
              </a:solidFill>
              <a:cs typeface="Arial" panose="020B0604020202020204" pitchFamily="34" charset="0"/>
            </a:endParaRPr>
          </a:p>
        </p:txBody>
      </p:sp>
      <p:sp>
        <p:nvSpPr>
          <p:cNvPr id="49159" name="Rectangle 14"/>
          <p:cNvSpPr>
            <a:spLocks noChangeArrowheads="1"/>
          </p:cNvSpPr>
          <p:nvPr/>
        </p:nvSpPr>
        <p:spPr bwMode="auto">
          <a:xfrm>
            <a:off x="2913787" y="628651"/>
            <a:ext cx="113043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defRPr>
            </a:lvl9pPr>
          </a:lstStyle>
          <a:p>
            <a:pPr algn="ctr" defTabSz="457200" fontAlgn="base">
              <a:spcBef>
                <a:spcPct val="0"/>
              </a:spcBef>
              <a:spcAft>
                <a:spcPct val="0"/>
              </a:spcAft>
            </a:pPr>
            <a:r>
              <a:rPr lang="en-GB" altLang="en-US" sz="1200">
                <a:solidFill>
                  <a:srgbClr val="000000"/>
                </a:solidFill>
                <a:cs typeface="Arial" panose="020B0604020202020204" pitchFamily="34" charset="0"/>
              </a:rPr>
              <a:t>Screen image</a:t>
            </a:r>
          </a:p>
        </p:txBody>
      </p:sp>
      <p:pic>
        <p:nvPicPr>
          <p:cNvPr id="49160" name="Picture 21" descr="images.jpe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85789" y="728664"/>
            <a:ext cx="563562" cy="587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161" name="Picture 23" descr="images.jpeg"/>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375401" y="3521076"/>
            <a:ext cx="512763" cy="569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162" name="TextBox 27"/>
          <p:cNvSpPr txBox="1">
            <a:spLocks noChangeArrowheads="1"/>
          </p:cNvSpPr>
          <p:nvPr/>
        </p:nvSpPr>
        <p:spPr bwMode="auto">
          <a:xfrm>
            <a:off x="-1166813" y="4838701"/>
            <a:ext cx="18473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defRPr>
            </a:lvl9pPr>
          </a:lstStyle>
          <a:p>
            <a:pPr defTabSz="457200" fontAlgn="base">
              <a:spcBef>
                <a:spcPct val="0"/>
              </a:spcBef>
              <a:spcAft>
                <a:spcPct val="0"/>
              </a:spcAft>
            </a:pPr>
            <a:endParaRPr lang="en-GB" altLang="en-US" sz="1200">
              <a:solidFill>
                <a:prstClr val="black"/>
              </a:solidFill>
              <a:cs typeface="Arial" panose="020B0604020202020204" pitchFamily="34" charset="0"/>
            </a:endParaRPr>
          </a:p>
        </p:txBody>
      </p:sp>
      <p:sp>
        <p:nvSpPr>
          <p:cNvPr id="3" name="Rectangle 2"/>
          <p:cNvSpPr/>
          <p:nvPr/>
        </p:nvSpPr>
        <p:spPr>
          <a:xfrm>
            <a:off x="1186791" y="6273224"/>
            <a:ext cx="10446881" cy="584776"/>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lvl1pPr>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defTabSz="457200" fontAlgn="base">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defTabSz="457200" fontAlgn="base">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defTabSz="457200" fontAlgn="base">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defTabSz="457200" fontAlgn="base">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defTabSz="457200" fontAlgn="base">
              <a:spcBef>
                <a:spcPct val="0"/>
              </a:spcBef>
              <a:spcAft>
                <a:spcPct val="0"/>
              </a:spcAft>
              <a:buNone/>
              <a:defRPr/>
            </a:pPr>
            <a:r>
              <a:rPr lang="en-GB" altLang="en-US" sz="1600" dirty="0">
                <a:solidFill>
                  <a:srgbClr val="000000"/>
                </a:solidFill>
              </a:rPr>
              <a:t> Process encourages students to reflect on and connect new learning to previously existing knowledge and understandings</a:t>
            </a:r>
            <a:r>
              <a:rPr lang="en-GB" altLang="en-US" sz="1600" dirty="0" smtClean="0">
                <a:solidFill>
                  <a:srgbClr val="000000"/>
                </a:solidFill>
              </a:rPr>
              <a:t>.</a:t>
            </a:r>
            <a:endParaRPr lang="en-GB" altLang="en-US" sz="1600" dirty="0">
              <a:solidFill>
                <a:srgbClr val="000000"/>
              </a:solidFill>
            </a:endParaRPr>
          </a:p>
        </p:txBody>
      </p:sp>
      <p:sp>
        <p:nvSpPr>
          <p:cNvPr id="15" name="Rectangle 14"/>
          <p:cNvSpPr/>
          <p:nvPr/>
        </p:nvSpPr>
        <p:spPr>
          <a:xfrm>
            <a:off x="875810" y="3416222"/>
            <a:ext cx="5459214" cy="2773859"/>
          </a:xfrm>
          <a:prstGeom prst="rect">
            <a:avLst/>
          </a:prstGeom>
        </p:spPr>
        <p:style>
          <a:lnRef idx="1">
            <a:schemeClr val="accent5"/>
          </a:lnRef>
          <a:fillRef idx="2">
            <a:schemeClr val="accent5"/>
          </a:fillRef>
          <a:effectRef idx="1">
            <a:schemeClr val="accent5"/>
          </a:effectRef>
          <a:fontRef idx="minor">
            <a:schemeClr val="dk1"/>
          </a:fontRef>
        </p:style>
        <p:txBody>
          <a:bodyPr anchor="ctr"/>
          <a:lstStyle>
            <a:lvl1pPr>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defTabSz="457200" fontAlgn="base">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defTabSz="457200" fontAlgn="base">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defTabSz="457200" fontAlgn="base">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defTabSz="457200" fontAlgn="base">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algn="ctr" defTabSz="457200" fontAlgn="base">
              <a:spcBef>
                <a:spcPct val="0"/>
              </a:spcBef>
              <a:spcAft>
                <a:spcPct val="0"/>
              </a:spcAft>
              <a:buNone/>
              <a:defRPr/>
            </a:pPr>
            <a:r>
              <a:rPr lang="en-GB" altLang="en-US" sz="1800" b="1" dirty="0">
                <a:solidFill>
                  <a:srgbClr val="000000"/>
                </a:solidFill>
              </a:rPr>
              <a:t>Teacher </a:t>
            </a:r>
            <a:r>
              <a:rPr lang="en-GB" altLang="en-US" sz="1800" b="1" dirty="0" smtClean="0">
                <a:solidFill>
                  <a:srgbClr val="000000"/>
                </a:solidFill>
              </a:rPr>
              <a:t>Action</a:t>
            </a:r>
            <a:endParaRPr lang="en-GB" altLang="en-US" sz="1800" dirty="0"/>
          </a:p>
          <a:p>
            <a:pPr defTabSz="457200" fontAlgn="base">
              <a:spcBef>
                <a:spcPct val="0"/>
              </a:spcBef>
              <a:spcAft>
                <a:spcPct val="0"/>
              </a:spcAft>
              <a:buNone/>
              <a:defRPr/>
            </a:pPr>
            <a:r>
              <a:rPr lang="en-GB" altLang="en-US" sz="1800" dirty="0"/>
              <a:t>Put students in pairs.</a:t>
            </a:r>
          </a:p>
          <a:p>
            <a:pPr defTabSz="457200" fontAlgn="base">
              <a:spcBef>
                <a:spcPct val="0"/>
              </a:spcBef>
              <a:spcAft>
                <a:spcPct val="0"/>
              </a:spcAft>
              <a:buNone/>
              <a:defRPr/>
            </a:pPr>
            <a:r>
              <a:rPr lang="en-GB" altLang="en-US" sz="1800" dirty="0"/>
              <a:t>Pose key question.</a:t>
            </a:r>
          </a:p>
          <a:p>
            <a:pPr defTabSz="457200" fontAlgn="base">
              <a:spcBef>
                <a:spcPct val="0"/>
              </a:spcBef>
              <a:spcAft>
                <a:spcPct val="0"/>
              </a:spcAft>
              <a:buNone/>
              <a:defRPr/>
            </a:pPr>
            <a:r>
              <a:rPr lang="en-GB" altLang="en-US" sz="1800" dirty="0"/>
              <a:t>Be prepared to use aspects from teacher talk to nudge thinking where necessary</a:t>
            </a:r>
          </a:p>
          <a:p>
            <a:pPr defTabSz="457200" fontAlgn="base">
              <a:spcBef>
                <a:spcPct val="0"/>
              </a:spcBef>
              <a:spcAft>
                <a:spcPct val="0"/>
              </a:spcAft>
              <a:buNone/>
              <a:defRPr/>
            </a:pPr>
            <a:r>
              <a:rPr lang="en-GB" altLang="en-US" sz="1800" dirty="0"/>
              <a:t>Gather and share a few connections.</a:t>
            </a:r>
          </a:p>
          <a:p>
            <a:pPr defTabSz="457200" fontAlgn="base">
              <a:spcBef>
                <a:spcPct val="0"/>
              </a:spcBef>
              <a:spcAft>
                <a:spcPct val="0"/>
              </a:spcAft>
              <a:buNone/>
              <a:defRPr/>
            </a:pPr>
            <a:endParaRPr lang="en-GB" altLang="en-US" sz="1600" dirty="0"/>
          </a:p>
        </p:txBody>
      </p:sp>
      <p:pic>
        <p:nvPicPr>
          <p:cNvPr id="49165" name="Picture 6"/>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0" y="3623300"/>
            <a:ext cx="866775" cy="1171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p:nvPr/>
        </p:nvSpPr>
        <p:spPr>
          <a:xfrm>
            <a:off x="1041151" y="1443765"/>
            <a:ext cx="5026432" cy="923330"/>
          </a:xfrm>
          <a:prstGeom prst="rect">
            <a:avLst/>
          </a:prstGeom>
        </p:spPr>
        <p:txBody>
          <a:bodyPr wrap="square">
            <a:spAutoFit/>
          </a:bodyPr>
          <a:lstStyle/>
          <a:p>
            <a:pPr defTabSz="457200" fontAlgn="base">
              <a:spcBef>
                <a:spcPct val="0"/>
              </a:spcBef>
              <a:spcAft>
                <a:spcPct val="0"/>
              </a:spcAft>
              <a:buNone/>
              <a:defRPr/>
            </a:pPr>
            <a:r>
              <a:rPr lang="en-GB" altLang="en-US" dirty="0"/>
              <a:t>How are the ideas and information presented CONNECTED to what you already knew?</a:t>
            </a:r>
          </a:p>
        </p:txBody>
      </p:sp>
    </p:spTree>
    <p:extLst>
      <p:ext uri="{BB962C8B-B14F-4D97-AF65-F5344CB8AC3E}">
        <p14:creationId xmlns:p14="http://schemas.microsoft.com/office/powerpoint/2010/main" val="119267820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9"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dissolve">
                                      <p:cBhvr>
                                        <p:cTn id="19" dur="500"/>
                                        <p:tgtEl>
                                          <p:spTgt spid="4"/>
                                        </p:tgtEl>
                                      </p:cBhvr>
                                    </p:animEffect>
                                  </p:childTnLst>
                                </p:cTn>
                              </p:par>
                            </p:childTnLst>
                          </p:cTn>
                        </p:par>
                      </p:childTnLst>
                    </p:cTn>
                  </p:par>
                  <p:par>
                    <p:cTn id="20" fill="hold">
                      <p:stCondLst>
                        <p:cond delay="indefinite"/>
                      </p:stCondLst>
                      <p:childTnLst>
                        <p:par>
                          <p:cTn id="21" fill="hold">
                            <p:stCondLst>
                              <p:cond delay="0"/>
                            </p:stCondLst>
                            <p:childTnLst>
                              <p:par>
                                <p:cTn id="22" presetID="9" presetClass="entr" presetSubtype="0" fill="hold" grpId="0" nodeType="clickEffect">
                                  <p:stCondLst>
                                    <p:cond delay="0"/>
                                  </p:stCondLst>
                                  <p:iterate type="wd">
                                    <p:tmPct val="100000"/>
                                  </p:iterate>
                                  <p:childTnLst>
                                    <p:set>
                                      <p:cBhvr>
                                        <p:cTn id="23" dur="1" fill="hold">
                                          <p:stCondLst>
                                            <p:cond delay="0"/>
                                          </p:stCondLst>
                                        </p:cTn>
                                        <p:tgtEl>
                                          <p:spTgt spid="3"/>
                                        </p:tgtEl>
                                        <p:attrNameLst>
                                          <p:attrName>style.visibility</p:attrName>
                                        </p:attrNameLst>
                                      </p:cBhvr>
                                      <p:to>
                                        <p:strVal val="visible"/>
                                      </p:to>
                                    </p:set>
                                    <p:animEffect transition="in" filter="dissolve">
                                      <p:cBhvr>
                                        <p:cTn id="24" dur="3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autoUpdateAnimBg="0"/>
      <p:bldP spid="5" grpId="0" animBg="1"/>
      <p:bldP spid="8" grpId="0" animBg="1"/>
      <p:bldP spid="3" grpId="0" animBg="1" autoUpdateAnimBg="0"/>
      <p:bldP spid="15"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loud 3"/>
          <p:cNvSpPr/>
          <p:nvPr/>
        </p:nvSpPr>
        <p:spPr>
          <a:xfrm>
            <a:off x="6437200" y="248187"/>
            <a:ext cx="5590585" cy="3033177"/>
          </a:xfrm>
          <a:prstGeom prst="cloud">
            <a:avLst/>
          </a:prstGeom>
        </p:spPr>
        <p:style>
          <a:lnRef idx="1">
            <a:schemeClr val="accent5"/>
          </a:lnRef>
          <a:fillRef idx="2">
            <a:schemeClr val="accent5"/>
          </a:fillRef>
          <a:effectRef idx="1">
            <a:schemeClr val="accent5"/>
          </a:effectRef>
          <a:fontRef idx="minor">
            <a:schemeClr val="dk1"/>
          </a:fontRef>
        </p:style>
        <p:txBody>
          <a:bodyPr anchor="ctr"/>
          <a:lstStyle>
            <a:lvl1pPr marL="342900" indent="-3429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defTabSz="457200" fontAlgn="base">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defTabSz="457200" fontAlgn="base">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defTabSz="457200" fontAlgn="base">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defTabSz="457200" fontAlgn="base">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marL="0" indent="0" algn="ctr" defTabSz="457200" fontAlgn="base">
              <a:spcBef>
                <a:spcPct val="0"/>
              </a:spcBef>
              <a:spcAft>
                <a:spcPct val="0"/>
              </a:spcAft>
              <a:buNone/>
              <a:defRPr/>
            </a:pPr>
            <a:endParaRPr lang="en-GB" altLang="en-US" sz="1800" b="1" dirty="0" smtClean="0">
              <a:solidFill>
                <a:srgbClr val="000000"/>
              </a:solidFill>
            </a:endParaRPr>
          </a:p>
          <a:p>
            <a:pPr marL="0" indent="0" algn="ctr" defTabSz="457200" fontAlgn="base">
              <a:spcBef>
                <a:spcPct val="0"/>
              </a:spcBef>
              <a:spcAft>
                <a:spcPct val="0"/>
              </a:spcAft>
              <a:buNone/>
              <a:defRPr/>
            </a:pPr>
            <a:r>
              <a:rPr lang="en-GB" altLang="en-US" sz="1800" b="1" dirty="0" smtClean="0">
                <a:solidFill>
                  <a:srgbClr val="000000"/>
                </a:solidFill>
              </a:rPr>
              <a:t>Teacher talk</a:t>
            </a:r>
          </a:p>
          <a:p>
            <a:pPr algn="ctr" defTabSz="457200" fontAlgn="base">
              <a:spcBef>
                <a:spcPct val="0"/>
              </a:spcBef>
              <a:spcAft>
                <a:spcPct val="0"/>
              </a:spcAft>
              <a:defRPr/>
            </a:pPr>
            <a:r>
              <a:rPr lang="en-GB" altLang="en-US" sz="1800" dirty="0">
                <a:solidFill>
                  <a:srgbClr val="000000"/>
                </a:solidFill>
              </a:rPr>
              <a:t>Does that make you think again about . . . .</a:t>
            </a:r>
          </a:p>
          <a:p>
            <a:pPr algn="ctr" defTabSz="457200" fontAlgn="base">
              <a:spcBef>
                <a:spcPct val="0"/>
              </a:spcBef>
              <a:spcAft>
                <a:spcPct val="0"/>
              </a:spcAft>
              <a:defRPr/>
            </a:pPr>
            <a:r>
              <a:rPr lang="en-GB" altLang="en-US" sz="1800" dirty="0">
                <a:solidFill>
                  <a:srgbClr val="000000"/>
                </a:solidFill>
              </a:rPr>
              <a:t>So, now you know X how does that change what you knew before?</a:t>
            </a:r>
          </a:p>
          <a:p>
            <a:pPr algn="ctr" defTabSz="457200" fontAlgn="base">
              <a:spcBef>
                <a:spcPct val="0"/>
              </a:spcBef>
              <a:spcAft>
                <a:spcPct val="0"/>
              </a:spcAft>
              <a:defRPr/>
            </a:pPr>
            <a:r>
              <a:rPr lang="en-GB" altLang="en-US" sz="1800" dirty="0">
                <a:solidFill>
                  <a:srgbClr val="000000"/>
                </a:solidFill>
              </a:rPr>
              <a:t>You might need to think again</a:t>
            </a:r>
          </a:p>
          <a:p>
            <a:pPr algn="ctr" defTabSz="457200" fontAlgn="base">
              <a:spcBef>
                <a:spcPct val="0"/>
              </a:spcBef>
              <a:spcAft>
                <a:spcPct val="0"/>
              </a:spcAft>
              <a:defRPr/>
            </a:pPr>
            <a:r>
              <a:rPr lang="en-GB" altLang="en-US" sz="1800" dirty="0">
                <a:solidFill>
                  <a:srgbClr val="000000"/>
                </a:solidFill>
              </a:rPr>
              <a:t>Are you seeing it differently now? </a:t>
            </a:r>
          </a:p>
          <a:p>
            <a:pPr marL="0" indent="0" algn="ctr" defTabSz="457200" fontAlgn="base">
              <a:spcBef>
                <a:spcPct val="0"/>
              </a:spcBef>
              <a:spcAft>
                <a:spcPct val="0"/>
              </a:spcAft>
              <a:buNone/>
              <a:defRPr/>
            </a:pPr>
            <a:endParaRPr lang="en-GB" altLang="en-US" sz="1800" b="1" dirty="0">
              <a:solidFill>
                <a:srgbClr val="000000"/>
              </a:solidFill>
            </a:endParaRPr>
          </a:p>
        </p:txBody>
      </p:sp>
      <p:sp>
        <p:nvSpPr>
          <p:cNvPr id="5" name="Rounded Rectangle 4"/>
          <p:cNvSpPr/>
          <p:nvPr/>
        </p:nvSpPr>
        <p:spPr>
          <a:xfrm>
            <a:off x="802825" y="394180"/>
            <a:ext cx="5357035" cy="2863370"/>
          </a:xfrm>
          <a:prstGeom prst="roundRect">
            <a:avLst/>
          </a:prstGeom>
        </p:spPr>
        <p:style>
          <a:lnRef idx="1">
            <a:schemeClr val="accent5"/>
          </a:lnRef>
          <a:fillRef idx="2">
            <a:schemeClr val="accent5"/>
          </a:fillRef>
          <a:effectRef idx="1">
            <a:schemeClr val="accent5"/>
          </a:effectRef>
          <a:fontRef idx="minor">
            <a:schemeClr val="dk1"/>
          </a:fontRef>
        </p:style>
        <p:txBody>
          <a:bodyPr anchor="ctr"/>
          <a:lstStyle>
            <a:lvl1pPr>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defTabSz="457200" fontAlgn="base">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defTabSz="457200" fontAlgn="base">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defTabSz="457200" fontAlgn="base">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defTabSz="457200" fontAlgn="base">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algn="ctr" defTabSz="457200" fontAlgn="base">
              <a:spcBef>
                <a:spcPct val="0"/>
              </a:spcBef>
              <a:spcAft>
                <a:spcPct val="0"/>
              </a:spcAft>
              <a:buNone/>
              <a:defRPr/>
            </a:pPr>
            <a:endParaRPr lang="en-US" altLang="en-US" sz="1600" dirty="0">
              <a:solidFill>
                <a:prstClr val="white"/>
              </a:solidFill>
            </a:endParaRPr>
          </a:p>
          <a:p>
            <a:pPr algn="ctr" defTabSz="457200" fontAlgn="base">
              <a:spcBef>
                <a:spcPct val="0"/>
              </a:spcBef>
              <a:spcAft>
                <a:spcPct val="0"/>
              </a:spcAft>
              <a:buNone/>
              <a:defRPr/>
            </a:pPr>
            <a:endParaRPr lang="en-US" altLang="en-US" sz="1200" dirty="0">
              <a:solidFill>
                <a:prstClr val="white"/>
              </a:solidFill>
            </a:endParaRPr>
          </a:p>
        </p:txBody>
      </p:sp>
      <p:sp>
        <p:nvSpPr>
          <p:cNvPr id="8" name="Rectangle 7"/>
          <p:cNvSpPr/>
          <p:nvPr/>
        </p:nvSpPr>
        <p:spPr>
          <a:xfrm>
            <a:off x="7004051" y="3403600"/>
            <a:ext cx="4965347" cy="2647950"/>
          </a:xfrm>
          <a:prstGeom prst="rect">
            <a:avLst/>
          </a:prstGeom>
        </p:spPr>
        <p:style>
          <a:lnRef idx="1">
            <a:schemeClr val="accent5"/>
          </a:lnRef>
          <a:fillRef idx="2">
            <a:schemeClr val="accent5"/>
          </a:fillRef>
          <a:effectRef idx="1">
            <a:schemeClr val="accent5"/>
          </a:effectRef>
          <a:fontRef idx="minor">
            <a:schemeClr val="dk1"/>
          </a:fontRef>
        </p:style>
        <p:txBody>
          <a:bodyPr anchor="ctr"/>
          <a:lstStyle>
            <a:lvl1pPr>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defTabSz="457200" fontAlgn="base">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defTabSz="457200" fontAlgn="base">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defTabSz="457200" fontAlgn="base">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defTabSz="457200" fontAlgn="base">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algn="ctr" defTabSz="457200" fontAlgn="base">
              <a:spcBef>
                <a:spcPct val="0"/>
              </a:spcBef>
              <a:spcAft>
                <a:spcPct val="0"/>
              </a:spcAft>
              <a:buNone/>
              <a:defRPr/>
            </a:pPr>
            <a:r>
              <a:rPr lang="en-GB" altLang="en-US" sz="1800" b="1" dirty="0">
                <a:solidFill>
                  <a:srgbClr val="000000"/>
                </a:solidFill>
              </a:rPr>
              <a:t>Student </a:t>
            </a:r>
            <a:r>
              <a:rPr lang="en-GB" altLang="en-US" sz="1800" b="1" dirty="0" smtClean="0">
                <a:solidFill>
                  <a:srgbClr val="000000"/>
                </a:solidFill>
              </a:rPr>
              <a:t>Action</a:t>
            </a:r>
          </a:p>
          <a:p>
            <a:pPr algn="ctr" defTabSz="457200" fontAlgn="base">
              <a:spcBef>
                <a:spcPct val="0"/>
              </a:spcBef>
              <a:spcAft>
                <a:spcPct val="0"/>
              </a:spcAft>
              <a:buNone/>
              <a:defRPr/>
            </a:pPr>
            <a:endParaRPr lang="en-GB" altLang="en-US" sz="1800" dirty="0">
              <a:solidFill>
                <a:srgbClr val="000000"/>
              </a:solidFill>
            </a:endParaRPr>
          </a:p>
          <a:p>
            <a:pPr defTabSz="457200" fontAlgn="base">
              <a:spcBef>
                <a:spcPct val="0"/>
              </a:spcBef>
              <a:spcAft>
                <a:spcPct val="0"/>
              </a:spcAft>
              <a:buNone/>
              <a:defRPr/>
            </a:pPr>
            <a:r>
              <a:rPr lang="en-GB" altLang="en-US" sz="1800" dirty="0">
                <a:solidFill>
                  <a:srgbClr val="000000"/>
                </a:solidFill>
              </a:rPr>
              <a:t>Individuals 1 minute to complete ‘I used to think’.</a:t>
            </a:r>
          </a:p>
          <a:p>
            <a:pPr defTabSz="457200" fontAlgn="base">
              <a:spcBef>
                <a:spcPct val="0"/>
              </a:spcBef>
              <a:spcAft>
                <a:spcPct val="0"/>
              </a:spcAft>
              <a:buNone/>
              <a:defRPr/>
            </a:pPr>
            <a:r>
              <a:rPr lang="en-GB" altLang="en-US" sz="1800" dirty="0">
                <a:solidFill>
                  <a:srgbClr val="000000"/>
                </a:solidFill>
              </a:rPr>
              <a:t>1 minute to share with a partner.</a:t>
            </a:r>
          </a:p>
          <a:p>
            <a:pPr defTabSz="457200" fontAlgn="base">
              <a:spcBef>
                <a:spcPct val="0"/>
              </a:spcBef>
              <a:spcAft>
                <a:spcPct val="0"/>
              </a:spcAft>
              <a:buNone/>
              <a:defRPr/>
            </a:pPr>
            <a:r>
              <a:rPr lang="en-GB" altLang="en-US" sz="1800" dirty="0">
                <a:solidFill>
                  <a:srgbClr val="000000"/>
                </a:solidFill>
              </a:rPr>
              <a:t>1 minute to share significant ‘Extends’ with whole class. </a:t>
            </a:r>
          </a:p>
        </p:txBody>
      </p:sp>
      <p:sp>
        <p:nvSpPr>
          <p:cNvPr id="49157" name="TextBox 10"/>
          <p:cNvSpPr txBox="1">
            <a:spLocks noChangeArrowheads="1"/>
          </p:cNvSpPr>
          <p:nvPr/>
        </p:nvSpPr>
        <p:spPr bwMode="auto">
          <a:xfrm>
            <a:off x="3157539" y="1693864"/>
            <a:ext cx="18473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defRPr>
            </a:lvl9pPr>
          </a:lstStyle>
          <a:p>
            <a:pPr defTabSz="457200" fontAlgn="base">
              <a:spcBef>
                <a:spcPct val="0"/>
              </a:spcBef>
              <a:spcAft>
                <a:spcPct val="0"/>
              </a:spcAft>
            </a:pPr>
            <a:endParaRPr lang="en-GB" altLang="en-US" sz="1200">
              <a:solidFill>
                <a:prstClr val="black"/>
              </a:solidFill>
              <a:cs typeface="Arial" panose="020B0604020202020204" pitchFamily="34" charset="0"/>
            </a:endParaRPr>
          </a:p>
        </p:txBody>
      </p:sp>
      <p:sp>
        <p:nvSpPr>
          <p:cNvPr id="49158" name="TextBox 12"/>
          <p:cNvSpPr txBox="1">
            <a:spLocks noChangeArrowheads="1"/>
          </p:cNvSpPr>
          <p:nvPr/>
        </p:nvSpPr>
        <p:spPr bwMode="auto">
          <a:xfrm>
            <a:off x="454678" y="-47040"/>
            <a:ext cx="1173732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defRPr>
            </a:lvl9pPr>
          </a:lstStyle>
          <a:p>
            <a:r>
              <a:rPr lang="en-GB" sz="2000" dirty="0"/>
              <a:t>Episode 2 - What new ideas did you get that EXTENDED or pushed your thinking in new directions?</a:t>
            </a:r>
            <a:endParaRPr lang="en-GB" sz="2000" dirty="0"/>
          </a:p>
        </p:txBody>
      </p:sp>
      <p:sp>
        <p:nvSpPr>
          <p:cNvPr id="49159" name="Rectangle 14"/>
          <p:cNvSpPr>
            <a:spLocks noChangeArrowheads="1"/>
          </p:cNvSpPr>
          <p:nvPr/>
        </p:nvSpPr>
        <p:spPr bwMode="auto">
          <a:xfrm>
            <a:off x="2913787" y="628651"/>
            <a:ext cx="113043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defRPr>
            </a:lvl9pPr>
          </a:lstStyle>
          <a:p>
            <a:pPr algn="ctr" defTabSz="457200" fontAlgn="base">
              <a:spcBef>
                <a:spcPct val="0"/>
              </a:spcBef>
              <a:spcAft>
                <a:spcPct val="0"/>
              </a:spcAft>
            </a:pPr>
            <a:r>
              <a:rPr lang="en-GB" altLang="en-US" sz="1200" dirty="0">
                <a:solidFill>
                  <a:srgbClr val="000000"/>
                </a:solidFill>
                <a:cs typeface="Arial" panose="020B0604020202020204" pitchFamily="34" charset="0"/>
              </a:rPr>
              <a:t>Screen image</a:t>
            </a:r>
          </a:p>
        </p:txBody>
      </p:sp>
      <p:pic>
        <p:nvPicPr>
          <p:cNvPr id="49160" name="Picture 21" descr="images.jpe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85789" y="728664"/>
            <a:ext cx="563562" cy="587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161" name="Picture 23" descr="images.jpeg"/>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375401" y="3521076"/>
            <a:ext cx="512763" cy="569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162" name="TextBox 27"/>
          <p:cNvSpPr txBox="1">
            <a:spLocks noChangeArrowheads="1"/>
          </p:cNvSpPr>
          <p:nvPr/>
        </p:nvSpPr>
        <p:spPr bwMode="auto">
          <a:xfrm>
            <a:off x="-1166813" y="4838701"/>
            <a:ext cx="18473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defRPr>
            </a:lvl9pPr>
          </a:lstStyle>
          <a:p>
            <a:pPr defTabSz="457200" fontAlgn="base">
              <a:spcBef>
                <a:spcPct val="0"/>
              </a:spcBef>
              <a:spcAft>
                <a:spcPct val="0"/>
              </a:spcAft>
            </a:pPr>
            <a:endParaRPr lang="en-GB" altLang="en-US" sz="1200">
              <a:solidFill>
                <a:prstClr val="black"/>
              </a:solidFill>
              <a:cs typeface="Arial" panose="020B0604020202020204" pitchFamily="34" charset="0"/>
            </a:endParaRPr>
          </a:p>
        </p:txBody>
      </p:sp>
      <p:sp>
        <p:nvSpPr>
          <p:cNvPr id="3" name="Rectangle 2"/>
          <p:cNvSpPr/>
          <p:nvPr/>
        </p:nvSpPr>
        <p:spPr>
          <a:xfrm>
            <a:off x="1186791" y="6273224"/>
            <a:ext cx="10446881" cy="646331"/>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lvl1pPr>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defTabSz="457200" fontAlgn="base">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defTabSz="457200" fontAlgn="base">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defTabSz="457200" fontAlgn="base">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defTabSz="457200" fontAlgn="base">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defTabSz="457200" fontAlgn="base">
              <a:spcBef>
                <a:spcPct val="0"/>
              </a:spcBef>
              <a:spcAft>
                <a:spcPct val="0"/>
              </a:spcAft>
              <a:buNone/>
              <a:defRPr/>
            </a:pPr>
            <a:r>
              <a:rPr lang="en-GB" altLang="en-US" sz="1800" dirty="0">
                <a:solidFill>
                  <a:srgbClr val="000000"/>
                </a:solidFill>
              </a:rPr>
              <a:t> Process encourages students to distil their new learning and consider the extent to which new learning forces a re-think of what was previously understood. </a:t>
            </a:r>
          </a:p>
        </p:txBody>
      </p:sp>
      <p:sp>
        <p:nvSpPr>
          <p:cNvPr id="15" name="Rectangle 14"/>
          <p:cNvSpPr/>
          <p:nvPr/>
        </p:nvSpPr>
        <p:spPr>
          <a:xfrm>
            <a:off x="875810" y="3416222"/>
            <a:ext cx="5459214" cy="2773859"/>
          </a:xfrm>
          <a:prstGeom prst="rect">
            <a:avLst/>
          </a:prstGeom>
        </p:spPr>
        <p:style>
          <a:lnRef idx="1">
            <a:schemeClr val="accent5"/>
          </a:lnRef>
          <a:fillRef idx="2">
            <a:schemeClr val="accent5"/>
          </a:fillRef>
          <a:effectRef idx="1">
            <a:schemeClr val="accent5"/>
          </a:effectRef>
          <a:fontRef idx="minor">
            <a:schemeClr val="dk1"/>
          </a:fontRef>
        </p:style>
        <p:txBody>
          <a:bodyPr anchor="ctr"/>
          <a:lstStyle>
            <a:lvl1pPr>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defTabSz="457200" fontAlgn="base">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defTabSz="457200" fontAlgn="base">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defTabSz="457200" fontAlgn="base">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defTabSz="457200" fontAlgn="base">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algn="ctr" defTabSz="457200" fontAlgn="base">
              <a:spcBef>
                <a:spcPct val="0"/>
              </a:spcBef>
              <a:spcAft>
                <a:spcPct val="0"/>
              </a:spcAft>
              <a:buNone/>
              <a:defRPr/>
            </a:pPr>
            <a:r>
              <a:rPr lang="en-GB" altLang="en-US" sz="1800" b="1" dirty="0">
                <a:solidFill>
                  <a:srgbClr val="000000"/>
                </a:solidFill>
              </a:rPr>
              <a:t>Teacher </a:t>
            </a:r>
            <a:r>
              <a:rPr lang="en-GB" altLang="en-US" sz="1800" b="1" dirty="0" smtClean="0">
                <a:solidFill>
                  <a:srgbClr val="000000"/>
                </a:solidFill>
              </a:rPr>
              <a:t>Action</a:t>
            </a:r>
          </a:p>
          <a:p>
            <a:pPr algn="ctr" defTabSz="457200" fontAlgn="base">
              <a:spcBef>
                <a:spcPct val="0"/>
              </a:spcBef>
              <a:spcAft>
                <a:spcPct val="0"/>
              </a:spcAft>
              <a:buNone/>
              <a:defRPr/>
            </a:pPr>
            <a:endParaRPr lang="en-GB" altLang="en-US" sz="1800" dirty="0"/>
          </a:p>
          <a:p>
            <a:pPr defTabSz="457200" fontAlgn="base">
              <a:spcBef>
                <a:spcPct val="0"/>
              </a:spcBef>
              <a:spcAft>
                <a:spcPct val="0"/>
              </a:spcAft>
              <a:buNone/>
              <a:defRPr/>
            </a:pPr>
            <a:r>
              <a:rPr lang="en-GB" altLang="en-US" sz="1800" dirty="0"/>
              <a:t>Use Think/Pair/Share to structure the Episode.</a:t>
            </a:r>
          </a:p>
          <a:p>
            <a:pPr defTabSz="457200" fontAlgn="base">
              <a:spcBef>
                <a:spcPct val="0"/>
              </a:spcBef>
              <a:spcAft>
                <a:spcPct val="0"/>
              </a:spcAft>
              <a:buNone/>
              <a:defRPr/>
            </a:pPr>
            <a:r>
              <a:rPr lang="en-GB" altLang="en-US" sz="1800" dirty="0"/>
              <a:t>Organise VTR ‘I used to think, but now I think’ to capture how learning has been extended.</a:t>
            </a:r>
          </a:p>
          <a:p>
            <a:pPr defTabSz="457200" fontAlgn="base">
              <a:spcBef>
                <a:spcPct val="0"/>
              </a:spcBef>
              <a:spcAft>
                <a:spcPct val="0"/>
              </a:spcAft>
              <a:buNone/>
              <a:defRPr/>
            </a:pPr>
            <a:r>
              <a:rPr lang="en-GB" altLang="en-US" sz="1800" dirty="0"/>
              <a:t>Lead discussion to collect and share significant shifts in thinking with whole class</a:t>
            </a:r>
            <a:r>
              <a:rPr lang="en-GB" altLang="en-US" sz="1800" dirty="0" smtClean="0"/>
              <a:t>.</a:t>
            </a:r>
            <a:endParaRPr lang="en-GB" altLang="en-US" sz="1800" dirty="0"/>
          </a:p>
        </p:txBody>
      </p:sp>
      <p:pic>
        <p:nvPicPr>
          <p:cNvPr id="49165" name="Picture 6"/>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0" y="3623300"/>
            <a:ext cx="866775" cy="1171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p:nvPr/>
        </p:nvSpPr>
        <p:spPr>
          <a:xfrm>
            <a:off x="853008" y="1208566"/>
            <a:ext cx="5198896" cy="646331"/>
          </a:xfrm>
          <a:prstGeom prst="rect">
            <a:avLst/>
          </a:prstGeom>
        </p:spPr>
        <p:txBody>
          <a:bodyPr wrap="square">
            <a:spAutoFit/>
          </a:bodyPr>
          <a:lstStyle/>
          <a:p>
            <a:r>
              <a:rPr lang="en-GB" altLang="en-US" dirty="0"/>
              <a:t>What new ideas did you get that EXTENDED or pushed your thinking in new directions?</a:t>
            </a:r>
          </a:p>
        </p:txBody>
      </p:sp>
    </p:spTree>
    <p:extLst>
      <p:ext uri="{BB962C8B-B14F-4D97-AF65-F5344CB8AC3E}">
        <p14:creationId xmlns:p14="http://schemas.microsoft.com/office/powerpoint/2010/main" val="119267820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9"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dissolve">
                                      <p:cBhvr>
                                        <p:cTn id="19" dur="500"/>
                                        <p:tgtEl>
                                          <p:spTgt spid="4"/>
                                        </p:tgtEl>
                                      </p:cBhvr>
                                    </p:animEffect>
                                  </p:childTnLst>
                                </p:cTn>
                              </p:par>
                            </p:childTnLst>
                          </p:cTn>
                        </p:par>
                      </p:childTnLst>
                    </p:cTn>
                  </p:par>
                  <p:par>
                    <p:cTn id="20" fill="hold">
                      <p:stCondLst>
                        <p:cond delay="indefinite"/>
                      </p:stCondLst>
                      <p:childTnLst>
                        <p:par>
                          <p:cTn id="21" fill="hold">
                            <p:stCondLst>
                              <p:cond delay="0"/>
                            </p:stCondLst>
                            <p:childTnLst>
                              <p:par>
                                <p:cTn id="22" presetID="9" presetClass="entr" presetSubtype="0" fill="hold" grpId="0" nodeType="clickEffect">
                                  <p:stCondLst>
                                    <p:cond delay="0"/>
                                  </p:stCondLst>
                                  <p:iterate type="wd">
                                    <p:tmPct val="100000"/>
                                  </p:iterate>
                                  <p:childTnLst>
                                    <p:set>
                                      <p:cBhvr>
                                        <p:cTn id="23" dur="1" fill="hold">
                                          <p:stCondLst>
                                            <p:cond delay="0"/>
                                          </p:stCondLst>
                                        </p:cTn>
                                        <p:tgtEl>
                                          <p:spTgt spid="3"/>
                                        </p:tgtEl>
                                        <p:attrNameLst>
                                          <p:attrName>style.visibility</p:attrName>
                                        </p:attrNameLst>
                                      </p:cBhvr>
                                      <p:to>
                                        <p:strVal val="visible"/>
                                      </p:to>
                                    </p:set>
                                    <p:animEffect transition="in" filter="dissolve">
                                      <p:cBhvr>
                                        <p:cTn id="24" dur="3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autoUpdateAnimBg="0"/>
      <p:bldP spid="5" grpId="0" animBg="1"/>
      <p:bldP spid="8" grpId="0" animBg="1"/>
      <p:bldP spid="3" grpId="0" animBg="1" autoUpdateAnimBg="0"/>
      <p:bldP spid="15"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loud 3"/>
          <p:cNvSpPr/>
          <p:nvPr/>
        </p:nvSpPr>
        <p:spPr>
          <a:xfrm>
            <a:off x="6437200" y="248187"/>
            <a:ext cx="5590585" cy="3033177"/>
          </a:xfrm>
          <a:prstGeom prst="cloud">
            <a:avLst/>
          </a:prstGeom>
        </p:spPr>
        <p:style>
          <a:lnRef idx="1">
            <a:schemeClr val="accent5"/>
          </a:lnRef>
          <a:fillRef idx="2">
            <a:schemeClr val="accent5"/>
          </a:fillRef>
          <a:effectRef idx="1">
            <a:schemeClr val="accent5"/>
          </a:effectRef>
          <a:fontRef idx="minor">
            <a:schemeClr val="dk1"/>
          </a:fontRef>
        </p:style>
        <p:txBody>
          <a:bodyPr anchor="ctr"/>
          <a:lstStyle>
            <a:lvl1pPr marL="342900" indent="-3429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defTabSz="457200" fontAlgn="base">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defTabSz="457200" fontAlgn="base">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defTabSz="457200" fontAlgn="base">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defTabSz="457200" fontAlgn="base">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marL="0" indent="0" algn="ctr" defTabSz="457200" fontAlgn="base">
              <a:spcBef>
                <a:spcPct val="0"/>
              </a:spcBef>
              <a:spcAft>
                <a:spcPct val="0"/>
              </a:spcAft>
              <a:buNone/>
              <a:defRPr/>
            </a:pPr>
            <a:endParaRPr lang="en-GB" altLang="en-US" sz="1800" i="1" dirty="0">
              <a:solidFill>
                <a:srgbClr val="000000"/>
              </a:solidFill>
            </a:endParaRPr>
          </a:p>
        </p:txBody>
      </p:sp>
      <p:sp>
        <p:nvSpPr>
          <p:cNvPr id="5" name="Rounded Rectangle 4"/>
          <p:cNvSpPr/>
          <p:nvPr/>
        </p:nvSpPr>
        <p:spPr>
          <a:xfrm>
            <a:off x="802825" y="394180"/>
            <a:ext cx="5357035" cy="2863370"/>
          </a:xfrm>
          <a:prstGeom prst="roundRect">
            <a:avLst/>
          </a:prstGeom>
        </p:spPr>
        <p:style>
          <a:lnRef idx="1">
            <a:schemeClr val="accent5"/>
          </a:lnRef>
          <a:fillRef idx="2">
            <a:schemeClr val="accent5"/>
          </a:fillRef>
          <a:effectRef idx="1">
            <a:schemeClr val="accent5"/>
          </a:effectRef>
          <a:fontRef idx="minor">
            <a:schemeClr val="dk1"/>
          </a:fontRef>
        </p:style>
        <p:txBody>
          <a:bodyPr anchor="ctr"/>
          <a:lstStyle>
            <a:lvl1pPr>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defTabSz="457200" fontAlgn="base">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defTabSz="457200" fontAlgn="base">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defTabSz="457200" fontAlgn="base">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defTabSz="457200" fontAlgn="base">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algn="ctr" defTabSz="457200" fontAlgn="base">
              <a:spcBef>
                <a:spcPct val="0"/>
              </a:spcBef>
              <a:spcAft>
                <a:spcPct val="0"/>
              </a:spcAft>
              <a:buNone/>
              <a:defRPr/>
            </a:pPr>
            <a:endParaRPr lang="en-US" altLang="en-US" sz="1600" dirty="0">
              <a:solidFill>
                <a:prstClr val="white"/>
              </a:solidFill>
            </a:endParaRPr>
          </a:p>
          <a:p>
            <a:pPr algn="ctr" defTabSz="457200" fontAlgn="base">
              <a:spcBef>
                <a:spcPct val="0"/>
              </a:spcBef>
              <a:spcAft>
                <a:spcPct val="0"/>
              </a:spcAft>
              <a:buNone/>
              <a:defRPr/>
            </a:pPr>
            <a:endParaRPr lang="en-US" altLang="en-US" sz="1200" dirty="0">
              <a:solidFill>
                <a:prstClr val="white"/>
              </a:solidFill>
            </a:endParaRPr>
          </a:p>
        </p:txBody>
      </p:sp>
      <p:sp>
        <p:nvSpPr>
          <p:cNvPr id="8" name="Rectangle 7"/>
          <p:cNvSpPr/>
          <p:nvPr/>
        </p:nvSpPr>
        <p:spPr>
          <a:xfrm>
            <a:off x="7004051" y="3403600"/>
            <a:ext cx="4965347" cy="2647950"/>
          </a:xfrm>
          <a:prstGeom prst="rect">
            <a:avLst/>
          </a:prstGeom>
        </p:spPr>
        <p:style>
          <a:lnRef idx="1">
            <a:schemeClr val="accent5"/>
          </a:lnRef>
          <a:fillRef idx="2">
            <a:schemeClr val="accent5"/>
          </a:fillRef>
          <a:effectRef idx="1">
            <a:schemeClr val="accent5"/>
          </a:effectRef>
          <a:fontRef idx="minor">
            <a:schemeClr val="dk1"/>
          </a:fontRef>
        </p:style>
        <p:txBody>
          <a:bodyPr anchor="ctr"/>
          <a:lstStyle>
            <a:lvl1pPr>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defTabSz="457200" fontAlgn="base">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defTabSz="457200" fontAlgn="base">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defTabSz="457200" fontAlgn="base">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defTabSz="457200" fontAlgn="base">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algn="ctr" defTabSz="457200" fontAlgn="base">
              <a:spcBef>
                <a:spcPct val="0"/>
              </a:spcBef>
              <a:spcAft>
                <a:spcPct val="0"/>
              </a:spcAft>
              <a:buNone/>
              <a:defRPr/>
            </a:pPr>
            <a:r>
              <a:rPr lang="en-GB" altLang="en-US" sz="1800" b="1" dirty="0">
                <a:solidFill>
                  <a:srgbClr val="000000"/>
                </a:solidFill>
              </a:rPr>
              <a:t>Student </a:t>
            </a:r>
            <a:r>
              <a:rPr lang="en-GB" altLang="en-US" sz="1800" b="1" dirty="0" smtClean="0">
                <a:solidFill>
                  <a:srgbClr val="000000"/>
                </a:solidFill>
              </a:rPr>
              <a:t>Action</a:t>
            </a:r>
          </a:p>
          <a:p>
            <a:pPr algn="ctr" defTabSz="457200" fontAlgn="base">
              <a:spcBef>
                <a:spcPct val="0"/>
              </a:spcBef>
              <a:spcAft>
                <a:spcPct val="0"/>
              </a:spcAft>
              <a:buNone/>
              <a:defRPr/>
            </a:pPr>
            <a:endParaRPr lang="en-GB" altLang="en-US" sz="1800" dirty="0">
              <a:solidFill>
                <a:srgbClr val="000000"/>
              </a:solidFill>
            </a:endParaRPr>
          </a:p>
          <a:p>
            <a:pPr defTabSz="457200" fontAlgn="base">
              <a:spcBef>
                <a:spcPct val="0"/>
              </a:spcBef>
              <a:spcAft>
                <a:spcPct val="0"/>
              </a:spcAft>
              <a:buNone/>
              <a:defRPr/>
            </a:pPr>
            <a:r>
              <a:rPr lang="en-GB" altLang="en-US" sz="1800" dirty="0">
                <a:solidFill>
                  <a:srgbClr val="000000"/>
                </a:solidFill>
              </a:rPr>
              <a:t>In 4’s, 2 minutes to decide on outstanding ‘Challenge(s)’.</a:t>
            </a:r>
          </a:p>
          <a:p>
            <a:pPr defTabSz="457200" fontAlgn="base">
              <a:spcBef>
                <a:spcPct val="0"/>
              </a:spcBef>
              <a:spcAft>
                <a:spcPct val="0"/>
              </a:spcAft>
              <a:buNone/>
              <a:defRPr/>
            </a:pPr>
            <a:r>
              <a:rPr lang="en-GB" altLang="en-US" sz="1800" dirty="0">
                <a:solidFill>
                  <a:srgbClr val="000000"/>
                </a:solidFill>
              </a:rPr>
              <a:t>1 minute for whole class to discuss, outstanding ‘Challenges’.</a:t>
            </a:r>
          </a:p>
        </p:txBody>
      </p:sp>
      <p:sp>
        <p:nvSpPr>
          <p:cNvPr id="49157" name="TextBox 10"/>
          <p:cNvSpPr txBox="1">
            <a:spLocks noChangeArrowheads="1"/>
          </p:cNvSpPr>
          <p:nvPr/>
        </p:nvSpPr>
        <p:spPr bwMode="auto">
          <a:xfrm>
            <a:off x="3157539" y="1693864"/>
            <a:ext cx="18473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defRPr>
            </a:lvl9pPr>
          </a:lstStyle>
          <a:p>
            <a:pPr defTabSz="457200" fontAlgn="base">
              <a:spcBef>
                <a:spcPct val="0"/>
              </a:spcBef>
              <a:spcAft>
                <a:spcPct val="0"/>
              </a:spcAft>
            </a:pPr>
            <a:endParaRPr lang="en-GB" altLang="en-US" sz="1200">
              <a:solidFill>
                <a:prstClr val="black"/>
              </a:solidFill>
              <a:cs typeface="Arial" panose="020B0604020202020204" pitchFamily="34" charset="0"/>
            </a:endParaRPr>
          </a:p>
        </p:txBody>
      </p:sp>
      <p:sp>
        <p:nvSpPr>
          <p:cNvPr id="49158" name="TextBox 12"/>
          <p:cNvSpPr txBox="1">
            <a:spLocks noChangeArrowheads="1"/>
          </p:cNvSpPr>
          <p:nvPr/>
        </p:nvSpPr>
        <p:spPr bwMode="auto">
          <a:xfrm>
            <a:off x="219500" y="0"/>
            <a:ext cx="119725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defRPr>
            </a:lvl9pPr>
          </a:lstStyle>
          <a:p>
            <a:pPr defTabSz="457200" fontAlgn="base">
              <a:spcBef>
                <a:spcPct val="0"/>
              </a:spcBef>
              <a:spcAft>
                <a:spcPct val="0"/>
              </a:spcAft>
            </a:pPr>
            <a:r>
              <a:rPr lang="en-GB" altLang="en-US" sz="2000" dirty="0">
                <a:solidFill>
                  <a:prstClr val="black"/>
                </a:solidFill>
                <a:cs typeface="Arial" panose="020B0604020202020204" pitchFamily="34" charset="0"/>
              </a:rPr>
              <a:t> Episode 3 - What is still CHALLENGING or confusing for you to get your mind around? </a:t>
            </a:r>
            <a:endParaRPr lang="en-GB" altLang="en-US" sz="2000" dirty="0">
              <a:solidFill>
                <a:prstClr val="black"/>
              </a:solidFill>
              <a:cs typeface="Arial" panose="020B0604020202020204" pitchFamily="34" charset="0"/>
            </a:endParaRPr>
          </a:p>
        </p:txBody>
      </p:sp>
      <p:sp>
        <p:nvSpPr>
          <p:cNvPr id="49159" name="Rectangle 14"/>
          <p:cNvSpPr>
            <a:spLocks noChangeArrowheads="1"/>
          </p:cNvSpPr>
          <p:nvPr/>
        </p:nvSpPr>
        <p:spPr bwMode="auto">
          <a:xfrm>
            <a:off x="2913787" y="628651"/>
            <a:ext cx="113043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defRPr>
            </a:lvl9pPr>
          </a:lstStyle>
          <a:p>
            <a:pPr algn="ctr" defTabSz="457200" fontAlgn="base">
              <a:spcBef>
                <a:spcPct val="0"/>
              </a:spcBef>
              <a:spcAft>
                <a:spcPct val="0"/>
              </a:spcAft>
            </a:pPr>
            <a:r>
              <a:rPr lang="en-GB" altLang="en-US" sz="1200">
                <a:solidFill>
                  <a:srgbClr val="000000"/>
                </a:solidFill>
                <a:cs typeface="Arial" panose="020B0604020202020204" pitchFamily="34" charset="0"/>
              </a:rPr>
              <a:t>Screen image</a:t>
            </a:r>
          </a:p>
        </p:txBody>
      </p:sp>
      <p:pic>
        <p:nvPicPr>
          <p:cNvPr id="49160" name="Picture 21" descr="images.jpe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85789" y="728664"/>
            <a:ext cx="563562" cy="587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161" name="Picture 23" descr="images.jpeg"/>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375401" y="3521076"/>
            <a:ext cx="512763" cy="569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162" name="TextBox 27"/>
          <p:cNvSpPr txBox="1">
            <a:spLocks noChangeArrowheads="1"/>
          </p:cNvSpPr>
          <p:nvPr/>
        </p:nvSpPr>
        <p:spPr bwMode="auto">
          <a:xfrm>
            <a:off x="-1166813" y="4838701"/>
            <a:ext cx="18473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defRPr>
            </a:lvl9pPr>
          </a:lstStyle>
          <a:p>
            <a:pPr defTabSz="457200" fontAlgn="base">
              <a:spcBef>
                <a:spcPct val="0"/>
              </a:spcBef>
              <a:spcAft>
                <a:spcPct val="0"/>
              </a:spcAft>
            </a:pPr>
            <a:endParaRPr lang="en-GB" altLang="en-US" sz="1200">
              <a:solidFill>
                <a:prstClr val="black"/>
              </a:solidFill>
              <a:cs typeface="Arial" panose="020B0604020202020204" pitchFamily="34" charset="0"/>
            </a:endParaRPr>
          </a:p>
        </p:txBody>
      </p:sp>
      <p:sp>
        <p:nvSpPr>
          <p:cNvPr id="3" name="Rectangle 2"/>
          <p:cNvSpPr/>
          <p:nvPr/>
        </p:nvSpPr>
        <p:spPr>
          <a:xfrm>
            <a:off x="1186791" y="6273224"/>
            <a:ext cx="10446881" cy="584776"/>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lvl1pPr>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defTabSz="457200" fontAlgn="base">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defTabSz="457200" fontAlgn="base">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defTabSz="457200" fontAlgn="base">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defTabSz="457200" fontAlgn="base">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defTabSz="457200" fontAlgn="base">
              <a:spcBef>
                <a:spcPct val="0"/>
              </a:spcBef>
              <a:spcAft>
                <a:spcPct val="0"/>
              </a:spcAft>
              <a:buNone/>
              <a:defRPr/>
            </a:pPr>
            <a:r>
              <a:rPr lang="en-GB" altLang="en-US" sz="1600" dirty="0">
                <a:solidFill>
                  <a:srgbClr val="000000"/>
                </a:solidFill>
              </a:rPr>
              <a:t>Process encourages students to reflect on what is and what is not understood, and to share what they do not understand with others, and to consider what they might do about it. </a:t>
            </a:r>
          </a:p>
        </p:txBody>
      </p:sp>
      <p:sp>
        <p:nvSpPr>
          <p:cNvPr id="15" name="Rectangle 14"/>
          <p:cNvSpPr/>
          <p:nvPr/>
        </p:nvSpPr>
        <p:spPr>
          <a:xfrm>
            <a:off x="875810" y="3416222"/>
            <a:ext cx="5459214" cy="2773859"/>
          </a:xfrm>
          <a:prstGeom prst="rect">
            <a:avLst/>
          </a:prstGeom>
        </p:spPr>
        <p:style>
          <a:lnRef idx="1">
            <a:schemeClr val="accent5"/>
          </a:lnRef>
          <a:fillRef idx="2">
            <a:schemeClr val="accent5"/>
          </a:fillRef>
          <a:effectRef idx="1">
            <a:schemeClr val="accent5"/>
          </a:effectRef>
          <a:fontRef idx="minor">
            <a:schemeClr val="dk1"/>
          </a:fontRef>
        </p:style>
        <p:txBody>
          <a:bodyPr anchor="ctr"/>
          <a:lstStyle>
            <a:lvl1pPr>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defTabSz="457200" fontAlgn="base">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defTabSz="457200" fontAlgn="base">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defTabSz="457200" fontAlgn="base">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defTabSz="457200" fontAlgn="base">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algn="ctr" defTabSz="457200" fontAlgn="base">
              <a:spcBef>
                <a:spcPct val="0"/>
              </a:spcBef>
              <a:spcAft>
                <a:spcPct val="0"/>
              </a:spcAft>
              <a:buNone/>
              <a:defRPr/>
            </a:pPr>
            <a:r>
              <a:rPr lang="en-GB" altLang="en-US" sz="1800" b="1" dirty="0">
                <a:solidFill>
                  <a:srgbClr val="000000"/>
                </a:solidFill>
              </a:rPr>
              <a:t>Teacher </a:t>
            </a:r>
            <a:r>
              <a:rPr lang="en-GB" altLang="en-US" sz="1800" b="1" dirty="0" smtClean="0">
                <a:solidFill>
                  <a:srgbClr val="000000"/>
                </a:solidFill>
              </a:rPr>
              <a:t>Action</a:t>
            </a:r>
            <a:endParaRPr lang="en-GB" altLang="en-US" sz="1800" dirty="0"/>
          </a:p>
          <a:p>
            <a:pPr defTabSz="457200" fontAlgn="base">
              <a:spcBef>
                <a:spcPct val="0"/>
              </a:spcBef>
              <a:spcAft>
                <a:spcPct val="0"/>
              </a:spcAft>
              <a:buNone/>
              <a:defRPr/>
            </a:pPr>
            <a:r>
              <a:rPr lang="en-GB" altLang="en-US" sz="1800" dirty="0" smtClean="0"/>
              <a:t>Organise </a:t>
            </a:r>
            <a:r>
              <a:rPr lang="en-GB" altLang="en-US" sz="1800" dirty="0"/>
              <a:t>students in 4s.</a:t>
            </a:r>
          </a:p>
          <a:p>
            <a:pPr defTabSz="457200" fontAlgn="base">
              <a:spcBef>
                <a:spcPct val="0"/>
              </a:spcBef>
              <a:spcAft>
                <a:spcPct val="0"/>
              </a:spcAft>
              <a:buNone/>
              <a:defRPr/>
            </a:pPr>
            <a:r>
              <a:rPr lang="en-GB" altLang="en-US" sz="1800" dirty="0"/>
              <a:t>Pose the ‘Challenge’ question.</a:t>
            </a:r>
          </a:p>
          <a:p>
            <a:pPr defTabSz="457200" fontAlgn="base">
              <a:spcBef>
                <a:spcPct val="0"/>
              </a:spcBef>
              <a:spcAft>
                <a:spcPct val="0"/>
              </a:spcAft>
              <a:buNone/>
              <a:defRPr/>
            </a:pPr>
            <a:r>
              <a:rPr lang="en-GB" altLang="en-US" sz="1800" dirty="0"/>
              <a:t>Lead discussion to collect and record the emerging ‘Challenges’.</a:t>
            </a:r>
          </a:p>
          <a:p>
            <a:pPr defTabSz="457200" fontAlgn="base">
              <a:spcBef>
                <a:spcPct val="0"/>
              </a:spcBef>
              <a:spcAft>
                <a:spcPct val="0"/>
              </a:spcAft>
              <a:buNone/>
              <a:defRPr/>
            </a:pPr>
            <a:endParaRPr lang="en-GB" altLang="en-US" sz="1800" dirty="0"/>
          </a:p>
          <a:p>
            <a:pPr defTabSz="457200" fontAlgn="base">
              <a:spcBef>
                <a:spcPct val="0"/>
              </a:spcBef>
              <a:spcAft>
                <a:spcPct val="0"/>
              </a:spcAft>
              <a:buNone/>
              <a:defRPr/>
            </a:pPr>
            <a:r>
              <a:rPr lang="en-GB" altLang="en-US" sz="1800" dirty="0"/>
              <a:t>[After the Episode – consider whether / how future learning might need to be adapted to ensure that the identified ‘Challenges’ are addressed.]</a:t>
            </a:r>
          </a:p>
          <a:p>
            <a:pPr defTabSz="457200" fontAlgn="base">
              <a:spcBef>
                <a:spcPct val="0"/>
              </a:spcBef>
              <a:spcAft>
                <a:spcPct val="0"/>
              </a:spcAft>
              <a:buNone/>
              <a:defRPr/>
            </a:pPr>
            <a:endParaRPr lang="en-GB" altLang="en-US" sz="1800" dirty="0"/>
          </a:p>
        </p:txBody>
      </p:sp>
      <p:pic>
        <p:nvPicPr>
          <p:cNvPr id="49165" name="Picture 6"/>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0" y="3623300"/>
            <a:ext cx="866775" cy="1171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p:nvPr/>
        </p:nvSpPr>
        <p:spPr>
          <a:xfrm>
            <a:off x="980664" y="1171027"/>
            <a:ext cx="4549645" cy="1200329"/>
          </a:xfrm>
          <a:prstGeom prst="rect">
            <a:avLst/>
          </a:prstGeom>
        </p:spPr>
        <p:txBody>
          <a:bodyPr wrap="square">
            <a:spAutoFit/>
          </a:bodyPr>
          <a:lstStyle/>
          <a:p>
            <a:r>
              <a:rPr lang="en-GB" altLang="en-US" dirty="0"/>
              <a:t>What is still CHALLENGING or confusing for you to get your mind around? What questions, wonderings or puzzles do you now have?</a:t>
            </a:r>
          </a:p>
        </p:txBody>
      </p:sp>
      <p:sp>
        <p:nvSpPr>
          <p:cNvPr id="7" name="TextBox 6"/>
          <p:cNvSpPr txBox="1"/>
          <p:nvPr/>
        </p:nvSpPr>
        <p:spPr>
          <a:xfrm>
            <a:off x="6380613" y="558154"/>
            <a:ext cx="5692824" cy="2585323"/>
          </a:xfrm>
          <a:prstGeom prst="rect">
            <a:avLst/>
          </a:prstGeom>
          <a:noFill/>
        </p:spPr>
        <p:txBody>
          <a:bodyPr wrap="square" rtlCol="0">
            <a:spAutoFit/>
          </a:bodyPr>
          <a:lstStyle/>
          <a:p>
            <a:pPr algn="ctr" defTabSz="457200" fontAlgn="base">
              <a:spcBef>
                <a:spcPct val="0"/>
              </a:spcBef>
              <a:spcAft>
                <a:spcPct val="0"/>
              </a:spcAft>
              <a:defRPr/>
            </a:pPr>
            <a:r>
              <a:rPr lang="en-GB" altLang="en-US" b="1" dirty="0">
                <a:solidFill>
                  <a:srgbClr val="000000"/>
                </a:solidFill>
              </a:rPr>
              <a:t>Teacher talk</a:t>
            </a:r>
          </a:p>
          <a:p>
            <a:pPr marL="285750" indent="-285750" algn="ctr" defTabSz="457200" fontAlgn="base">
              <a:spcBef>
                <a:spcPct val="0"/>
              </a:spcBef>
              <a:spcAft>
                <a:spcPct val="0"/>
              </a:spcAft>
              <a:buFont typeface="Arial"/>
              <a:buChar char="•"/>
              <a:defRPr/>
            </a:pPr>
            <a:r>
              <a:rPr lang="en-GB" altLang="en-US" i="1" dirty="0">
                <a:solidFill>
                  <a:srgbClr val="000000"/>
                </a:solidFill>
              </a:rPr>
              <a:t> What do you still want to know / find out about?</a:t>
            </a:r>
          </a:p>
          <a:p>
            <a:pPr marL="285750" indent="-285750" algn="ctr" defTabSz="457200" fontAlgn="base">
              <a:spcBef>
                <a:spcPct val="0"/>
              </a:spcBef>
              <a:spcAft>
                <a:spcPct val="0"/>
              </a:spcAft>
              <a:buFont typeface="Arial"/>
              <a:buChar char="•"/>
              <a:defRPr/>
            </a:pPr>
            <a:r>
              <a:rPr lang="en-GB" altLang="en-US" i="1" dirty="0">
                <a:solidFill>
                  <a:srgbClr val="000000"/>
                </a:solidFill>
              </a:rPr>
              <a:t>What’s bugging you?</a:t>
            </a:r>
          </a:p>
          <a:p>
            <a:pPr marL="285750" indent="-285750" algn="ctr" defTabSz="457200" fontAlgn="base">
              <a:spcBef>
                <a:spcPct val="0"/>
              </a:spcBef>
              <a:spcAft>
                <a:spcPct val="0"/>
              </a:spcAft>
              <a:buFont typeface="Arial"/>
              <a:buChar char="•"/>
              <a:defRPr/>
            </a:pPr>
            <a:r>
              <a:rPr lang="en-GB" altLang="en-US" i="1" dirty="0">
                <a:solidFill>
                  <a:srgbClr val="000000"/>
                </a:solidFill>
              </a:rPr>
              <a:t>What is the one thing you need to know/do now?</a:t>
            </a:r>
          </a:p>
          <a:p>
            <a:pPr marL="285750" indent="-285750" algn="ctr" defTabSz="457200" fontAlgn="base">
              <a:spcBef>
                <a:spcPct val="0"/>
              </a:spcBef>
              <a:spcAft>
                <a:spcPct val="0"/>
              </a:spcAft>
              <a:buFont typeface="Arial"/>
              <a:buChar char="•"/>
              <a:defRPr/>
            </a:pPr>
            <a:r>
              <a:rPr lang="en-GB" altLang="en-US" i="1" dirty="0">
                <a:solidFill>
                  <a:srgbClr val="000000"/>
                </a:solidFill>
              </a:rPr>
              <a:t>What would make all the difference to your understanding?</a:t>
            </a:r>
          </a:p>
          <a:p>
            <a:pPr marL="285750" indent="-285750" algn="ctr" defTabSz="457200" fontAlgn="base">
              <a:spcBef>
                <a:spcPct val="0"/>
              </a:spcBef>
              <a:spcAft>
                <a:spcPct val="0"/>
              </a:spcAft>
              <a:buFont typeface="Arial"/>
              <a:buChar char="•"/>
              <a:defRPr/>
            </a:pPr>
            <a:r>
              <a:rPr lang="en-GB" altLang="en-US" i="1" dirty="0">
                <a:solidFill>
                  <a:srgbClr val="000000"/>
                </a:solidFill>
              </a:rPr>
              <a:t>What can’t you do?</a:t>
            </a:r>
          </a:p>
          <a:p>
            <a:pPr marL="285750" indent="-285750" algn="ctr" defTabSz="457200" fontAlgn="base">
              <a:spcBef>
                <a:spcPct val="0"/>
              </a:spcBef>
              <a:spcAft>
                <a:spcPct val="0"/>
              </a:spcAft>
              <a:buFont typeface="Arial"/>
              <a:buChar char="•"/>
              <a:defRPr/>
            </a:pPr>
            <a:r>
              <a:rPr lang="en-GB" altLang="en-US" i="1" dirty="0">
                <a:solidFill>
                  <a:srgbClr val="000000"/>
                </a:solidFill>
              </a:rPr>
              <a:t>How might you find that out? </a:t>
            </a:r>
          </a:p>
          <a:p>
            <a:endParaRPr lang="en-GB" dirty="0"/>
          </a:p>
        </p:txBody>
      </p:sp>
    </p:spTree>
    <p:extLst>
      <p:ext uri="{BB962C8B-B14F-4D97-AF65-F5344CB8AC3E}">
        <p14:creationId xmlns:p14="http://schemas.microsoft.com/office/powerpoint/2010/main" val="119267820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9"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dissolve">
                                      <p:cBhvr>
                                        <p:cTn id="19" dur="500"/>
                                        <p:tgtEl>
                                          <p:spTgt spid="4"/>
                                        </p:tgtEl>
                                      </p:cBhvr>
                                    </p:animEffect>
                                  </p:childTnLst>
                                </p:cTn>
                              </p:par>
                            </p:childTnLst>
                          </p:cTn>
                        </p:par>
                      </p:childTnLst>
                    </p:cTn>
                  </p:par>
                  <p:par>
                    <p:cTn id="20" fill="hold">
                      <p:stCondLst>
                        <p:cond delay="indefinite"/>
                      </p:stCondLst>
                      <p:childTnLst>
                        <p:par>
                          <p:cTn id="21" fill="hold">
                            <p:stCondLst>
                              <p:cond delay="0"/>
                            </p:stCondLst>
                            <p:childTnLst>
                              <p:par>
                                <p:cTn id="22" presetID="9" presetClass="entr" presetSubtype="0" fill="hold" grpId="0" nodeType="clickEffect">
                                  <p:stCondLst>
                                    <p:cond delay="0"/>
                                  </p:stCondLst>
                                  <p:iterate type="wd">
                                    <p:tmPct val="100000"/>
                                  </p:iterate>
                                  <p:childTnLst>
                                    <p:set>
                                      <p:cBhvr>
                                        <p:cTn id="23" dur="1" fill="hold">
                                          <p:stCondLst>
                                            <p:cond delay="0"/>
                                          </p:stCondLst>
                                        </p:cTn>
                                        <p:tgtEl>
                                          <p:spTgt spid="3"/>
                                        </p:tgtEl>
                                        <p:attrNameLst>
                                          <p:attrName>style.visibility</p:attrName>
                                        </p:attrNameLst>
                                      </p:cBhvr>
                                      <p:to>
                                        <p:strVal val="visible"/>
                                      </p:to>
                                    </p:set>
                                    <p:animEffect transition="in" filter="dissolve">
                                      <p:cBhvr>
                                        <p:cTn id="24" dur="3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autoUpdateAnimBg="0"/>
      <p:bldP spid="5" grpId="0" animBg="1"/>
      <p:bldP spid="8" grpId="0" animBg="1"/>
      <p:bldP spid="3" grpId="0" animBg="1" autoUpdateAnimBg="0"/>
      <p:bldP spid="15"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1548</TotalTime>
  <Words>737</Words>
  <Application>Microsoft Macintosh PowerPoint</Application>
  <PresentationFormat>Custom</PresentationFormat>
  <Paragraphs>83</Paragraphs>
  <Slides>4</Slides>
  <Notes>4</Notes>
  <HiddenSlides>0</HiddenSlides>
  <MMClips>0</MMClips>
  <ScaleCrop>false</ScaleCrop>
  <HeadingPairs>
    <vt:vector size="4" baseType="variant">
      <vt:variant>
        <vt:lpstr>Theme</vt:lpstr>
      </vt:variant>
      <vt:variant>
        <vt:i4>2</vt:i4>
      </vt:variant>
      <vt:variant>
        <vt:lpstr>Slide Titles</vt:lpstr>
      </vt:variant>
      <vt:variant>
        <vt:i4>4</vt:i4>
      </vt:variant>
    </vt:vector>
  </HeadingPairs>
  <TitlesOfParts>
    <vt:vector size="6" baseType="lpstr">
      <vt:lpstr>Office Theme</vt:lpstr>
      <vt:lpstr>1_Office Theme</vt:lpstr>
      <vt:lpstr>Lesson Overview: Subject/phase – KS2/3 </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Steve Watson TLO</dc:creator>
  <cp:lastModifiedBy>Brian Davies</cp:lastModifiedBy>
  <cp:revision>66</cp:revision>
  <dcterms:created xsi:type="dcterms:W3CDTF">2018-09-30T09:40:51Z</dcterms:created>
  <dcterms:modified xsi:type="dcterms:W3CDTF">2018-12-10T12:33:26Z</dcterms:modified>
</cp:coreProperties>
</file>