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showSpecialPlsOnTitleSld="0">
  <p:sldMasterIdLst>
    <p:sldMasterId id="2147483656"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Lst>
  <p:sldSz cy="5715000" cx="9144000"/>
  <p:notesSz cx="6858000" cy="9144000"/>
  <p:embeddedFontLst>
    <p:embeddedFont>
      <p:font typeface="Candara"/>
      <p:regular r:id="rId18"/>
      <p:bold r:id="rId19"/>
      <p:italic r:id="rId20"/>
      <p:boldItalic r:id="rId21"/>
    </p:embeddedFont>
    <p:embeddedFont>
      <p:font typeface="Open Sans"/>
      <p:regular r:id="rId22"/>
      <p:bold r:id="rId23"/>
      <p:italic r:id="rId24"/>
      <p:boldItalic r:id="rId2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757">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tableStyles.xml><?xml version="1.0" encoding="utf-8"?>
<a:tblStyleLst xmlns:a="http://schemas.openxmlformats.org/drawingml/2006/main" xmlns:r="http://schemas.openxmlformats.org/officeDocument/2006/relationships" def="{2D21E303-0666-44C2-A0D6-58557E6980AB}">
  <a:tblStyle styleId="{2D21E303-0666-44C2-A0D6-58557E6980AB}"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1757"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Candara-italic.fntdata"/><Relationship Id="rId22" Type="http://schemas.openxmlformats.org/officeDocument/2006/relationships/font" Target="fonts/OpenSans-regular.fntdata"/><Relationship Id="rId21" Type="http://schemas.openxmlformats.org/officeDocument/2006/relationships/font" Target="fonts/Candara-boldItalic.fntdata"/><Relationship Id="rId24" Type="http://schemas.openxmlformats.org/officeDocument/2006/relationships/font" Target="fonts/OpenSans-italic.fntdata"/><Relationship Id="rId23" Type="http://schemas.openxmlformats.org/officeDocument/2006/relationships/font" Target="fonts/OpenSans-bold.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5" Type="http://schemas.openxmlformats.org/officeDocument/2006/relationships/font" Target="fonts/OpenSans-boldItalic.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font" Target="fonts/Candara-bold.fntdata"/><Relationship Id="rId18" Type="http://schemas.openxmlformats.org/officeDocument/2006/relationships/font" Target="fonts/Candara-regular.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lstStyle>
            <a:lvl1pPr lvl="0" marR="0" rtl="0" algn="l">
              <a:lnSpc>
                <a:spcPct val="100000"/>
              </a:lnSpc>
              <a:spcBef>
                <a:spcPts val="0"/>
              </a:spcBef>
              <a:spcAft>
                <a:spcPts val="0"/>
              </a:spcAft>
              <a:buSzPts val="1400"/>
              <a:buNone/>
              <a:defRPr b="0" i="0" sz="12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4" name="Google Shape;4;n"/>
          <p:cNvSpPr txBox="1"/>
          <p:nvPr>
            <p:ph idx="10" type="dt"/>
          </p:nvPr>
        </p:nvSpPr>
        <p:spPr>
          <a:xfrm>
            <a:off x="3884613" y="0"/>
            <a:ext cx="2971800" cy="457200"/>
          </a:xfrm>
          <a:prstGeom prst="rect">
            <a:avLst/>
          </a:prstGeom>
          <a:noFill/>
          <a:ln>
            <a:noFill/>
          </a:ln>
        </p:spPr>
        <p:txBody>
          <a:bodyPr anchorCtr="0" anchor="t" bIns="45700" lIns="91425" spcFirstLastPara="1" rIns="91425" wrap="square" tIns="45700"/>
          <a:lstStyle>
            <a:lvl1pPr lvl="0" marR="0" rtl="0" algn="r">
              <a:lnSpc>
                <a:spcPct val="100000"/>
              </a:lnSpc>
              <a:spcBef>
                <a:spcPts val="0"/>
              </a:spcBef>
              <a:spcAft>
                <a:spcPts val="0"/>
              </a:spcAft>
              <a:buSzPts val="1400"/>
              <a:buNone/>
              <a:defRPr b="0" i="0" sz="12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5" name="Google Shape;5;n"/>
          <p:cNvSpPr/>
          <p:nvPr>
            <p:ph idx="3" type="sldImg"/>
          </p:nvPr>
        </p:nvSpPr>
        <p:spPr>
          <a:xfrm>
            <a:off x="685800" y="685800"/>
            <a:ext cx="54864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7200"/>
          </a:xfrm>
          <a:prstGeom prst="rect">
            <a:avLst/>
          </a:prstGeom>
          <a:noFill/>
          <a:ln>
            <a:noFill/>
          </a:ln>
        </p:spPr>
        <p:txBody>
          <a:bodyPr anchorCtr="0" anchor="b" bIns="45700" lIns="91425" spcFirstLastPara="1" rIns="91425" wrap="square" tIns="45700"/>
          <a:lstStyle>
            <a:lvl1pPr lvl="0" marR="0" rtl="0" algn="l">
              <a:lnSpc>
                <a:spcPct val="100000"/>
              </a:lnSpc>
              <a:spcBef>
                <a:spcPts val="0"/>
              </a:spcBef>
              <a:spcAft>
                <a:spcPts val="0"/>
              </a:spcAft>
              <a:buSzPts val="1400"/>
              <a:buNone/>
              <a:defRPr b="0" i="0" sz="12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GB"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0" name="Shape 50"/>
        <p:cNvGrpSpPr/>
        <p:nvPr/>
      </p:nvGrpSpPr>
      <p:grpSpPr>
        <a:xfrm>
          <a:off x="0" y="0"/>
          <a:ext cx="0" cy="0"/>
          <a:chOff x="0" y="0"/>
          <a:chExt cx="0" cy="0"/>
        </a:xfrm>
      </p:grpSpPr>
      <p:sp>
        <p:nvSpPr>
          <p:cNvPr id="51" name="Google Shape;51;g412ff3bf24_2_105:notes"/>
          <p:cNvSpPr/>
          <p:nvPr>
            <p:ph idx="2" type="sldImg"/>
          </p:nvPr>
        </p:nvSpPr>
        <p:spPr>
          <a:xfrm>
            <a:off x="685800" y="3275463"/>
            <a:ext cx="5486400" cy="16377314"/>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2" name="Google Shape;52;g412ff3bf24_2_105:notes"/>
          <p:cNvSpPr txBox="1"/>
          <p:nvPr>
            <p:ph idx="1" type="body"/>
          </p:nvPr>
        </p:nvSpPr>
        <p:spPr>
          <a:xfrm>
            <a:off x="685800" y="20744597"/>
            <a:ext cx="5486400" cy="19652777"/>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rPr b="1" i="0" lang="en-GB" sz="1200" u="none" cap="none" strike="noStrike">
                <a:solidFill>
                  <a:srgbClr val="000000"/>
                </a:solidFill>
              </a:rPr>
              <a:t>The threads that link these slides together: </a:t>
            </a:r>
            <a:endParaRPr/>
          </a:p>
          <a:p>
            <a:pPr indent="-171450" lvl="0" marL="171450" marR="0" rtl="0" algn="l">
              <a:lnSpc>
                <a:spcPct val="100000"/>
              </a:lnSpc>
              <a:spcBef>
                <a:spcPts val="0"/>
              </a:spcBef>
              <a:spcAft>
                <a:spcPts val="0"/>
              </a:spcAft>
              <a:buClr>
                <a:srgbClr val="000000"/>
              </a:buClr>
              <a:buSzPts val="1200"/>
              <a:buFont typeface="Calibri"/>
              <a:buChar char="•"/>
            </a:pPr>
            <a:r>
              <a:rPr b="1" i="0" lang="en-GB" sz="1200" u="none" cap="none" strike="noStrike">
                <a:solidFill>
                  <a:srgbClr val="000000"/>
                </a:solidFill>
              </a:rPr>
              <a:t>The importance of classroom culture in creating the conditions within which positive learning behaviours can flourish</a:t>
            </a:r>
            <a:endParaRPr/>
          </a:p>
          <a:p>
            <a:pPr indent="-171450" lvl="0" marL="171450" marR="0" rtl="0" algn="l">
              <a:lnSpc>
                <a:spcPct val="100000"/>
              </a:lnSpc>
              <a:spcBef>
                <a:spcPts val="0"/>
              </a:spcBef>
              <a:spcAft>
                <a:spcPts val="0"/>
              </a:spcAft>
              <a:buClr>
                <a:srgbClr val="000000"/>
              </a:buClr>
              <a:buSzPts val="1200"/>
              <a:buFont typeface="Calibri"/>
              <a:buChar char="•"/>
            </a:pPr>
            <a:r>
              <a:rPr b="1" i="0" lang="en-GB" sz="1200" u="none" cap="none" strike="noStrike">
                <a:solidFill>
                  <a:srgbClr val="000000"/>
                </a:solidFill>
              </a:rPr>
              <a:t>Different types of classroom culture</a:t>
            </a:r>
            <a:endParaRPr/>
          </a:p>
          <a:p>
            <a:pPr indent="-171450" lvl="0" marL="171450" marR="0" rtl="0" algn="l">
              <a:lnSpc>
                <a:spcPct val="100000"/>
              </a:lnSpc>
              <a:spcBef>
                <a:spcPts val="0"/>
              </a:spcBef>
              <a:spcAft>
                <a:spcPts val="0"/>
              </a:spcAft>
              <a:buClr>
                <a:srgbClr val="000000"/>
              </a:buClr>
              <a:buSzPts val="1200"/>
              <a:buFont typeface="Calibri"/>
              <a:buChar char="•"/>
            </a:pPr>
            <a:r>
              <a:rPr b="1" i="0" lang="en-GB" sz="1200" u="none" cap="none" strike="noStrike">
                <a:solidFill>
                  <a:srgbClr val="000000"/>
                </a:solidFill>
              </a:rPr>
              <a:t>The second model of Building Better Learners – The Teachers’ Palette.</a:t>
            </a:r>
            <a:endParaRPr/>
          </a:p>
          <a:p>
            <a:pPr indent="-95250" lvl="0" marL="171450" marR="0" rtl="0" algn="l">
              <a:lnSpc>
                <a:spcPct val="100000"/>
              </a:lnSpc>
              <a:spcBef>
                <a:spcPts val="0"/>
              </a:spcBef>
              <a:spcAft>
                <a:spcPts val="0"/>
              </a:spcAft>
              <a:buClr>
                <a:schemeClr val="dk1"/>
              </a:buClr>
              <a:buSzPts val="1200"/>
              <a:buFont typeface="Arial"/>
              <a:buNone/>
            </a:pPr>
            <a:r>
              <a:t/>
            </a:r>
            <a:endParaRPr b="1" i="0" sz="1200" u="none" cap="none" strike="noStrike">
              <a:solidFill>
                <a:srgbClr val="000000"/>
              </a:solidFill>
            </a:endParaRPr>
          </a:p>
          <a:p>
            <a:pPr indent="-95250" lvl="0" marL="171450" marR="0" rtl="0" algn="l">
              <a:lnSpc>
                <a:spcPct val="100000"/>
              </a:lnSpc>
              <a:spcBef>
                <a:spcPts val="0"/>
              </a:spcBef>
              <a:spcAft>
                <a:spcPts val="0"/>
              </a:spcAft>
              <a:buClr>
                <a:schemeClr val="dk1"/>
              </a:buClr>
              <a:buSzPts val="1200"/>
              <a:buFont typeface="Arial"/>
              <a:buNone/>
            </a:pPr>
            <a:r>
              <a:t/>
            </a:r>
            <a:endParaRPr b="1" i="0" sz="1200" u="none" cap="none" strike="noStrike">
              <a:solidFill>
                <a:srgbClr val="000000"/>
              </a:solidFill>
            </a:endParaRPr>
          </a:p>
          <a:p>
            <a:pPr indent="0" lvl="0" marL="0" marR="0" rtl="0" algn="l">
              <a:spcBef>
                <a:spcPts val="0"/>
              </a:spcBef>
              <a:spcAft>
                <a:spcPts val="0"/>
              </a:spcAft>
              <a:buNone/>
            </a:pPr>
            <a:r>
              <a:rPr b="1" i="0" lang="en-GB" sz="1200" u="none" cap="none" strike="noStrike">
                <a:solidFill>
                  <a:schemeClr val="dk1"/>
                </a:solidFill>
              </a:rPr>
              <a:t>Aim of the discussion:  </a:t>
            </a:r>
            <a:r>
              <a:rPr i="0" lang="en-GB" sz="1200" u="none" cap="none" strike="noStrike">
                <a:solidFill>
                  <a:schemeClr val="dk1"/>
                </a:solidFill>
              </a:rPr>
              <a:t>To consider/explore different types of classroom culture and how classroom culture might need to change to become more learning focused.</a:t>
            </a:r>
            <a:endParaRPr i="0" sz="1200" u="none" cap="none" strike="noStrike">
              <a:solidFill>
                <a:schemeClr val="dk1"/>
              </a:solidFill>
            </a:endParaRPr>
          </a:p>
          <a:p>
            <a:pPr indent="0" lvl="0" marL="0" marR="0" rtl="0" algn="l">
              <a:lnSpc>
                <a:spcPct val="100000"/>
              </a:lnSpc>
              <a:spcBef>
                <a:spcPts val="0"/>
              </a:spcBef>
              <a:spcAft>
                <a:spcPts val="0"/>
              </a:spcAft>
              <a:buClr>
                <a:schemeClr val="dk1"/>
              </a:buClr>
              <a:buSzPts val="1200"/>
              <a:buFont typeface="Calibri"/>
              <a:buNone/>
            </a:pPr>
            <a:r>
              <a:t/>
            </a:r>
            <a:endParaRPr b="1" i="0" sz="1200" u="none" cap="none" strike="noStrike">
              <a:solidFill>
                <a:srgbClr val="000000"/>
              </a:solidFill>
            </a:endParaRPr>
          </a:p>
          <a:p>
            <a:pPr indent="0" lvl="0" marL="0" marR="0" rtl="0" algn="l">
              <a:lnSpc>
                <a:spcPct val="100000"/>
              </a:lnSpc>
              <a:spcBef>
                <a:spcPts val="0"/>
              </a:spcBef>
              <a:spcAft>
                <a:spcPts val="0"/>
              </a:spcAft>
              <a:buClr>
                <a:srgbClr val="000000"/>
              </a:buClr>
              <a:buSzPts val="1200"/>
              <a:buFont typeface="Arial"/>
              <a:buNone/>
            </a:pPr>
            <a:r>
              <a:rPr b="1" i="0" lang="en-GB" sz="1200" u="none" cap="none" strike="noStrike">
                <a:solidFill>
                  <a:srgbClr val="000000"/>
                </a:solidFill>
              </a:rPr>
              <a:t>Objectives:</a:t>
            </a:r>
            <a:r>
              <a:rPr i="0" lang="en-GB" sz="1200" u="none" cap="none" strike="noStrike">
                <a:solidFill>
                  <a:srgbClr val="000000"/>
                </a:solidFill>
              </a:rPr>
              <a:t>  By the end of the discussion participants will have explored</a:t>
            </a:r>
            <a:r>
              <a:rPr lang="en-GB">
                <a:solidFill>
                  <a:srgbClr val="000000"/>
                </a:solidFill>
              </a:rPr>
              <a:t>:</a:t>
            </a:r>
            <a:endParaRPr i="0" sz="1200" u="none" cap="none" strike="noStrike">
              <a:solidFill>
                <a:srgbClr val="000000"/>
              </a:solidFill>
            </a:endParaRPr>
          </a:p>
          <a:p>
            <a:pPr indent="0" lvl="0" marL="0" marR="0" rtl="0" algn="l">
              <a:lnSpc>
                <a:spcPct val="100000"/>
              </a:lnSpc>
              <a:spcBef>
                <a:spcPts val="0"/>
              </a:spcBef>
              <a:spcAft>
                <a:spcPts val="0"/>
              </a:spcAft>
              <a:buClr>
                <a:srgbClr val="000000"/>
              </a:buClr>
              <a:buSzPts val="1200"/>
              <a:buFont typeface="Arial"/>
              <a:buNone/>
            </a:pPr>
            <a:r>
              <a:t/>
            </a:r>
            <a:endParaRPr>
              <a:solidFill>
                <a:srgbClr val="000000"/>
              </a:solidFill>
            </a:endParaRPr>
          </a:p>
          <a:p>
            <a:pPr indent="-317500" lvl="0" marL="457200" marR="0" rtl="0" algn="l">
              <a:lnSpc>
                <a:spcPct val="100000"/>
              </a:lnSpc>
              <a:spcBef>
                <a:spcPts val="0"/>
              </a:spcBef>
              <a:spcAft>
                <a:spcPts val="0"/>
              </a:spcAft>
              <a:buClr>
                <a:srgbClr val="000000"/>
              </a:buClr>
              <a:buSzPts val="1400"/>
              <a:buFont typeface="Calibri"/>
              <a:buChar char="●"/>
            </a:pPr>
            <a:r>
              <a:rPr lang="en-GB">
                <a:solidFill>
                  <a:srgbClr val="000000"/>
                </a:solidFill>
              </a:rPr>
              <a:t>The three types of classroom culture and reflected on where classroom culture is at present;</a:t>
            </a:r>
            <a:endParaRPr>
              <a:solidFill>
                <a:srgbClr val="000000"/>
              </a:solidFill>
            </a:endParaRPr>
          </a:p>
          <a:p>
            <a:pPr indent="-317500" lvl="0" marL="457200" marR="0" rtl="0" algn="l">
              <a:lnSpc>
                <a:spcPct val="100000"/>
              </a:lnSpc>
              <a:spcBef>
                <a:spcPts val="0"/>
              </a:spcBef>
              <a:spcAft>
                <a:spcPts val="0"/>
              </a:spcAft>
              <a:buClr>
                <a:srgbClr val="000000"/>
              </a:buClr>
              <a:buSzPts val="1400"/>
              <a:buFont typeface="Calibri"/>
              <a:buChar char="●"/>
            </a:pPr>
            <a:r>
              <a:rPr lang="en-GB">
                <a:solidFill>
                  <a:srgbClr val="000000"/>
                </a:solidFill>
              </a:rPr>
              <a:t>The four shifts necessary in classroom culture in terms of relationships, talking learning, constructing learning and celebrating learning;</a:t>
            </a:r>
            <a:endParaRPr>
              <a:solidFill>
                <a:srgbClr val="000000"/>
              </a:solidFill>
            </a:endParaRPr>
          </a:p>
          <a:p>
            <a:pPr indent="-317500" lvl="0" marL="457200" marR="0" rtl="0" algn="l">
              <a:lnSpc>
                <a:spcPct val="100000"/>
              </a:lnSpc>
              <a:spcBef>
                <a:spcPts val="0"/>
              </a:spcBef>
              <a:spcAft>
                <a:spcPts val="0"/>
              </a:spcAft>
              <a:buClr>
                <a:srgbClr val="000000"/>
              </a:buClr>
              <a:buSzPts val="1400"/>
              <a:buFont typeface="Calibri"/>
              <a:buChar char="●"/>
            </a:pPr>
            <a:r>
              <a:rPr lang="en-GB">
                <a:solidFill>
                  <a:srgbClr val="000000"/>
                </a:solidFill>
              </a:rPr>
              <a:t>How teachers, teaching and classroom culture might need to change;</a:t>
            </a:r>
            <a:endParaRPr>
              <a:solidFill>
                <a:srgbClr val="000000"/>
              </a:solidFill>
            </a:endParaRPr>
          </a:p>
          <a:p>
            <a:pPr indent="-317500" lvl="0" marL="457200" marR="0" rtl="0" algn="l">
              <a:lnSpc>
                <a:spcPct val="100000"/>
              </a:lnSpc>
              <a:spcBef>
                <a:spcPts val="0"/>
              </a:spcBef>
              <a:spcAft>
                <a:spcPts val="0"/>
              </a:spcAft>
              <a:buClr>
                <a:srgbClr val="000000"/>
              </a:buClr>
              <a:buSzPts val="1400"/>
              <a:buFont typeface="Calibri"/>
              <a:buChar char="●"/>
            </a:pPr>
            <a:r>
              <a:rPr lang="en-GB">
                <a:solidFill>
                  <a:srgbClr val="000000"/>
                </a:solidFill>
              </a:rPr>
              <a:t>The benefits for learners;</a:t>
            </a:r>
            <a:endParaRPr>
              <a:solidFill>
                <a:srgbClr val="000000"/>
              </a:solidFill>
            </a:endParaRPr>
          </a:p>
          <a:p>
            <a:pPr indent="-317500" lvl="0" marL="457200" marR="0" rtl="0" algn="l">
              <a:lnSpc>
                <a:spcPct val="100000"/>
              </a:lnSpc>
              <a:spcBef>
                <a:spcPts val="0"/>
              </a:spcBef>
              <a:spcAft>
                <a:spcPts val="0"/>
              </a:spcAft>
              <a:buClr>
                <a:srgbClr val="000000"/>
              </a:buClr>
              <a:buSzPts val="1400"/>
              <a:buFont typeface="Calibri"/>
              <a:buChar char="●"/>
            </a:pPr>
            <a:r>
              <a:rPr lang="en-GB">
                <a:solidFill>
                  <a:srgbClr val="000000"/>
                </a:solidFill>
              </a:rPr>
              <a:t>The Teachers’ Palette, the second model of Building Learning Power, that underpins these cultural changes.</a:t>
            </a:r>
            <a:endParaRPr i="0" sz="1200" u="none" cap="none" strike="noStrike">
              <a:solidFill>
                <a:schemeClr val="dk1"/>
              </a:solidFill>
            </a:endParaRPr>
          </a:p>
        </p:txBody>
      </p:sp>
      <p:sp>
        <p:nvSpPr>
          <p:cNvPr id="53" name="Google Shape;53;g412ff3bf24_2_105:notes"/>
          <p:cNvSpPr txBox="1"/>
          <p:nvPr>
            <p:ph idx="12" type="sldNum"/>
          </p:nvPr>
        </p:nvSpPr>
        <p:spPr>
          <a:xfrm>
            <a:off x="3884613" y="41481616"/>
            <a:ext cx="2971800" cy="2183642"/>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GB"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8" name="Shape 58"/>
        <p:cNvGrpSpPr/>
        <p:nvPr/>
      </p:nvGrpSpPr>
      <p:grpSpPr>
        <a:xfrm>
          <a:off x="0" y="0"/>
          <a:ext cx="0" cy="0"/>
          <a:chOff x="0" y="0"/>
          <a:chExt cx="0" cy="0"/>
        </a:xfrm>
      </p:grpSpPr>
      <p:sp>
        <p:nvSpPr>
          <p:cNvPr id="59" name="Google Shape;59;g412ff3bf24_2_114:notes"/>
          <p:cNvSpPr txBox="1"/>
          <p:nvPr>
            <p:ph idx="1" type="body"/>
          </p:nvPr>
        </p:nvSpPr>
        <p:spPr>
          <a:xfrm>
            <a:off x="685800" y="20744597"/>
            <a:ext cx="5486400" cy="1965277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0" name="Google Shape;60;g412ff3bf24_2_114:notes"/>
          <p:cNvSpPr/>
          <p:nvPr>
            <p:ph idx="2" type="sldImg"/>
          </p:nvPr>
        </p:nvSpPr>
        <p:spPr>
          <a:xfrm>
            <a:off x="685800" y="3275463"/>
            <a:ext cx="5486400" cy="16377314"/>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5" name="Shape 65"/>
        <p:cNvGrpSpPr/>
        <p:nvPr/>
      </p:nvGrpSpPr>
      <p:grpSpPr>
        <a:xfrm>
          <a:off x="0" y="0"/>
          <a:ext cx="0" cy="0"/>
          <a:chOff x="0" y="0"/>
          <a:chExt cx="0" cy="0"/>
        </a:xfrm>
      </p:grpSpPr>
      <p:sp>
        <p:nvSpPr>
          <p:cNvPr id="66" name="Google Shape;66;g412ff3bf24_2_121:notes"/>
          <p:cNvSpPr/>
          <p:nvPr>
            <p:ph idx="2" type="sldImg"/>
          </p:nvPr>
        </p:nvSpPr>
        <p:spPr>
          <a:xfrm>
            <a:off x="685800" y="3275463"/>
            <a:ext cx="5486400" cy="16377314"/>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7" name="Google Shape;67;g412ff3bf24_2_121:notes"/>
          <p:cNvSpPr txBox="1"/>
          <p:nvPr>
            <p:ph idx="1" type="body"/>
          </p:nvPr>
        </p:nvSpPr>
        <p:spPr>
          <a:xfrm>
            <a:off x="685800" y="20744597"/>
            <a:ext cx="5486400" cy="19652777"/>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0000"/>
              </a:buClr>
              <a:buSzPts val="1200"/>
              <a:buFont typeface="Calibri"/>
              <a:buNone/>
            </a:pPr>
            <a:r>
              <a:rPr b="1" i="0" lang="en-GB" sz="1200" u="none" cap="none" strike="noStrike">
                <a:solidFill>
                  <a:srgbClr val="000000"/>
                </a:solidFill>
              </a:rPr>
              <a:t>The Key message(s) on this slide: </a:t>
            </a:r>
            <a:endParaRPr/>
          </a:p>
          <a:p>
            <a:pPr indent="0" lvl="0" marL="0" marR="0" rtl="0" algn="l">
              <a:lnSpc>
                <a:spcPct val="100000"/>
              </a:lnSpc>
              <a:spcBef>
                <a:spcPts val="0"/>
              </a:spcBef>
              <a:spcAft>
                <a:spcPts val="0"/>
              </a:spcAft>
              <a:buClr>
                <a:schemeClr val="dk1"/>
              </a:buClr>
              <a:buSzPts val="1200"/>
              <a:buFont typeface="Calibri"/>
              <a:buNone/>
            </a:pPr>
            <a:r>
              <a:t/>
            </a:r>
            <a:endParaRPr b="1" i="0" sz="1200" u="none" cap="none" strike="noStrike">
              <a:solidFill>
                <a:srgbClr val="000000"/>
              </a:solidFill>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rPr>
              <a:t>How teachers behave impacts on how students are as learners</a:t>
            </a:r>
            <a:endParaRPr/>
          </a:p>
          <a:p>
            <a:pPr indent="0" lvl="0" marL="0" marR="0" rtl="0" algn="l">
              <a:lnSpc>
                <a:spcPct val="100000"/>
              </a:lnSpc>
              <a:spcBef>
                <a:spcPts val="0"/>
              </a:spcBef>
              <a:spcAft>
                <a:spcPts val="0"/>
              </a:spcAft>
              <a:buClr>
                <a:schemeClr val="dk1"/>
              </a:buClr>
              <a:buSzPts val="1200"/>
              <a:buFont typeface="Calibri"/>
              <a:buNone/>
            </a:pPr>
            <a:r>
              <a:t/>
            </a:r>
            <a:endParaRPr i="0" sz="1200" u="none" cap="none" strike="noStrike">
              <a:solidFill>
                <a:srgbClr val="000000"/>
              </a:solidFill>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rPr>
              <a:t>Detail:</a:t>
            </a:r>
            <a:endParaRPr/>
          </a:p>
          <a:p>
            <a:pPr indent="0" lvl="0" marL="0" marR="0" rtl="0" algn="l">
              <a:lnSpc>
                <a:spcPct val="100000"/>
              </a:lnSpc>
              <a:spcBef>
                <a:spcPts val="0"/>
              </a:spcBef>
              <a:spcAft>
                <a:spcPts val="0"/>
              </a:spcAft>
              <a:buClr>
                <a:srgbClr val="000000"/>
              </a:buClr>
              <a:buSzPts val="1200"/>
              <a:buFont typeface="Calibri"/>
              <a:buNone/>
            </a:pPr>
            <a:r>
              <a:rPr i="0" lang="en-GB" sz="1200" u="none" cap="none" strike="noStrike">
                <a:solidFill>
                  <a:srgbClr val="000000"/>
                </a:solidFill>
              </a:rPr>
              <a:t>Poles apart diagram, now related to teaching behaviours. </a:t>
            </a:r>
            <a:endParaRPr i="0" sz="1200" u="none" cap="none" strike="noStrike">
              <a:solidFill>
                <a:srgbClr val="000000"/>
              </a:solidFill>
            </a:endParaRPr>
          </a:p>
          <a:p>
            <a:pPr indent="0" lvl="0" marL="0" marR="0" rtl="0" algn="l">
              <a:lnSpc>
                <a:spcPct val="100000"/>
              </a:lnSpc>
              <a:spcBef>
                <a:spcPts val="0"/>
              </a:spcBef>
              <a:spcAft>
                <a:spcPts val="0"/>
              </a:spcAft>
              <a:buClr>
                <a:srgbClr val="000000"/>
              </a:buClr>
              <a:buSzPts val="1200"/>
              <a:buFont typeface="Calibri"/>
              <a:buNone/>
            </a:pPr>
            <a:r>
              <a:rPr i="0" lang="en-GB" sz="1200" u="none" cap="none" strike="noStrike">
                <a:solidFill>
                  <a:srgbClr val="000000"/>
                </a:solidFill>
              </a:rPr>
              <a:t>In LH, competent teaching behaviours that focus on the efficient delivery of curriculum content,</a:t>
            </a:r>
            <a:endParaRPr/>
          </a:p>
          <a:p>
            <a:pPr indent="0" lvl="0" marL="0" marR="0" rtl="0" algn="l">
              <a:lnSpc>
                <a:spcPct val="100000"/>
              </a:lnSpc>
              <a:spcBef>
                <a:spcPts val="0"/>
              </a:spcBef>
              <a:spcAft>
                <a:spcPts val="0"/>
              </a:spcAft>
              <a:buClr>
                <a:srgbClr val="000000"/>
              </a:buClr>
              <a:buSzPts val="1200"/>
              <a:buFont typeface="Calibri"/>
              <a:buNone/>
            </a:pPr>
            <a:r>
              <a:rPr i="0" lang="en-GB" sz="1200" u="none" cap="none" strike="noStrike">
                <a:solidFill>
                  <a:srgbClr val="000000"/>
                </a:solidFill>
              </a:rPr>
              <a:t>RH column teaching behaviours of the teacher who is delivering curriculum content and, at the same time, building better learners.</a:t>
            </a:r>
            <a:endParaRPr i="0" sz="1200" u="none" cap="none" strike="noStrike">
              <a:solidFill>
                <a:schemeClr val="dk1"/>
              </a:solidFill>
            </a:endParaRPr>
          </a:p>
          <a:p>
            <a:pPr indent="0" lvl="0" marL="0" marR="0" rtl="0" algn="l">
              <a:lnSpc>
                <a:spcPct val="100000"/>
              </a:lnSpc>
              <a:spcBef>
                <a:spcPts val="0"/>
              </a:spcBef>
              <a:spcAft>
                <a:spcPts val="0"/>
              </a:spcAft>
              <a:buNone/>
            </a:pPr>
            <a:r>
              <a:t/>
            </a:r>
            <a:endParaRPr i="0" sz="1200" u="none" cap="none" strike="noStrike">
              <a:solidFill>
                <a:schemeClr val="dk1"/>
              </a:solidFill>
            </a:endParaRPr>
          </a:p>
          <a:p>
            <a:pPr indent="0" lvl="0" marL="0" marR="0" rtl="0" algn="l">
              <a:lnSpc>
                <a:spcPct val="100000"/>
              </a:lnSpc>
              <a:spcBef>
                <a:spcPts val="0"/>
              </a:spcBef>
              <a:spcAft>
                <a:spcPts val="0"/>
              </a:spcAft>
              <a:buNone/>
            </a:pPr>
            <a:r>
              <a:rPr b="1" i="0" lang="en-GB" sz="1200" u="none" cap="none" strike="noStrike">
                <a:solidFill>
                  <a:schemeClr val="dk1"/>
                </a:solidFill>
              </a:rPr>
              <a:t>Key Points</a:t>
            </a:r>
            <a:endParaRPr b="1" i="0" sz="1200" u="none" cap="none" strike="noStrike">
              <a:solidFill>
                <a:schemeClr val="dk1"/>
              </a:solidFill>
            </a:endParaRPr>
          </a:p>
          <a:p>
            <a:pPr indent="0" lvl="0" marL="0" marR="0" rtl="0" algn="l">
              <a:lnSpc>
                <a:spcPct val="100000"/>
              </a:lnSpc>
              <a:spcBef>
                <a:spcPts val="0"/>
              </a:spcBef>
              <a:spcAft>
                <a:spcPts val="0"/>
              </a:spcAft>
              <a:buNone/>
            </a:pPr>
            <a:r>
              <a:rPr i="0" lang="en-GB" sz="1200" u="none" cap="none" strike="noStrike">
                <a:solidFill>
                  <a:schemeClr val="dk1"/>
                </a:solidFill>
              </a:rPr>
              <a:t>This slide suggests the change teachers need to make.</a:t>
            </a:r>
            <a:endParaRPr/>
          </a:p>
          <a:p>
            <a:pPr indent="0" lvl="0" marL="0" marR="0" rtl="0" algn="l">
              <a:lnSpc>
                <a:spcPct val="100000"/>
              </a:lnSpc>
              <a:spcBef>
                <a:spcPts val="0"/>
              </a:spcBef>
              <a:spcAft>
                <a:spcPts val="0"/>
              </a:spcAft>
              <a:buNone/>
            </a:pPr>
            <a:r>
              <a:rPr i="0" lang="en-GB" sz="1200" u="none" cap="none" strike="noStrike">
                <a:solidFill>
                  <a:schemeClr val="dk1"/>
                </a:solidFill>
              </a:rPr>
              <a:t>The LH depicts a perfectly good enough teacher but there is still a gap between how a good teacher works, where their emphasis lies, and the learning coach type teacher that developing learning power demands</a:t>
            </a:r>
            <a:endParaRPr/>
          </a:p>
          <a:p>
            <a:pPr indent="0" lvl="0" marL="0" marR="0" rtl="0" algn="l">
              <a:lnSpc>
                <a:spcPct val="100000"/>
              </a:lnSpc>
              <a:spcBef>
                <a:spcPts val="0"/>
              </a:spcBef>
              <a:spcAft>
                <a:spcPts val="0"/>
              </a:spcAft>
              <a:buNone/>
            </a:pPr>
            <a:r>
              <a:rPr i="0" lang="en-GB" sz="1200" u="none" cap="none" strike="noStrike">
                <a:solidFill>
                  <a:schemeClr val="dk1"/>
                </a:solidFill>
              </a:rPr>
              <a:t>Use this slide to orchestrate a discussion about the shift needed.</a:t>
            </a:r>
            <a:endParaRPr/>
          </a:p>
          <a:p>
            <a:pPr indent="0" lvl="0" marL="0" marR="0" rtl="0" algn="l">
              <a:lnSpc>
                <a:spcPct val="100000"/>
              </a:lnSpc>
              <a:spcBef>
                <a:spcPts val="0"/>
              </a:spcBef>
              <a:spcAft>
                <a:spcPts val="0"/>
              </a:spcAft>
              <a:buNone/>
            </a:pPr>
            <a:r>
              <a:t/>
            </a:r>
            <a:endParaRPr i="0" sz="1200" u="none" cap="none" strike="noStrike">
              <a:solidFill>
                <a:schemeClr val="dk1"/>
              </a:solidFill>
            </a:endParaRPr>
          </a:p>
          <a:p>
            <a:pPr indent="0" lvl="0" marL="0" marR="0" rtl="0" algn="l">
              <a:lnSpc>
                <a:spcPct val="100000"/>
              </a:lnSpc>
              <a:spcBef>
                <a:spcPts val="0"/>
              </a:spcBef>
              <a:spcAft>
                <a:spcPts val="0"/>
              </a:spcAft>
              <a:buNone/>
            </a:pPr>
            <a:r>
              <a:rPr i="0" lang="en-GB" sz="1200" u="none" cap="none" strike="noStrike">
                <a:solidFill>
                  <a:schemeClr val="dk1"/>
                </a:solidFill>
              </a:rPr>
              <a:t>Note that the 4 dimensions are Relating, Constructing, Talking and Celebrating. These are the dimensions that are picked up later in the Teachers’ Palette and the culture diagram.</a:t>
            </a:r>
            <a:endParaRPr i="0" sz="1200" u="none" cap="none" strike="noStrike">
              <a:solidFill>
                <a:schemeClr val="dk1"/>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5" name="Shape 75"/>
        <p:cNvGrpSpPr/>
        <p:nvPr/>
      </p:nvGrpSpPr>
      <p:grpSpPr>
        <a:xfrm>
          <a:off x="0" y="0"/>
          <a:ext cx="0" cy="0"/>
          <a:chOff x="0" y="0"/>
          <a:chExt cx="0" cy="0"/>
        </a:xfrm>
      </p:grpSpPr>
      <p:sp>
        <p:nvSpPr>
          <p:cNvPr id="76" name="Google Shape;76;g412ff3bf24_2_130:notes"/>
          <p:cNvSpPr/>
          <p:nvPr>
            <p:ph idx="2" type="sldImg"/>
          </p:nvPr>
        </p:nvSpPr>
        <p:spPr>
          <a:xfrm>
            <a:off x="685800" y="3275463"/>
            <a:ext cx="5486400" cy="16377314"/>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7" name="Google Shape;77;g412ff3bf24_2_130:notes"/>
          <p:cNvSpPr txBox="1"/>
          <p:nvPr>
            <p:ph idx="1" type="body"/>
          </p:nvPr>
        </p:nvSpPr>
        <p:spPr>
          <a:xfrm>
            <a:off x="685800" y="20744597"/>
            <a:ext cx="5486400" cy="19652777"/>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The Key message(s) on this slide: </a:t>
            </a:r>
            <a:endParaRPr/>
          </a:p>
          <a:p>
            <a:pPr indent="0" lvl="0" marL="0" marR="0" rtl="0" algn="l">
              <a:lnSpc>
                <a:spcPct val="100000"/>
              </a:lnSpc>
              <a:spcBef>
                <a:spcPts val="0"/>
              </a:spcBef>
              <a:spcAft>
                <a:spcPts val="0"/>
              </a:spcAft>
              <a:buClr>
                <a:schemeClr val="dk1"/>
              </a:buClr>
              <a:buSzPts val="1200"/>
              <a:buFont typeface="Calibri"/>
              <a:buNone/>
            </a:pPr>
            <a:r>
              <a:t/>
            </a:r>
            <a:endParaRPr b="1"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There are three distinct types of classroom culture – Teacher focused, Learner focused, and Learning focused.</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Detail:</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[Based on research by Chris Watkins of The London Institute]</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Classrooms can broadly be categorised as predominantly one of 3 types.</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1" i="0" lang="en-GB" sz="1200" u="none" cap="none" strike="noStrike">
                <a:solidFill>
                  <a:schemeClr val="dk1"/>
                </a:solidFill>
                <a:latin typeface="Calibri"/>
                <a:ea typeface="Calibri"/>
                <a:cs typeface="Calibri"/>
                <a:sym typeface="Calibri"/>
              </a:rPr>
              <a:t>The teacher focused </a:t>
            </a:r>
            <a:r>
              <a:rPr b="0" i="0" lang="en-GB" sz="1200" u="none" cap="none" strike="noStrike">
                <a:solidFill>
                  <a:schemeClr val="dk1"/>
                </a:solidFill>
                <a:latin typeface="Calibri"/>
                <a:ea typeface="Calibri"/>
                <a:cs typeface="Calibri"/>
                <a:sym typeface="Calibri"/>
              </a:rPr>
              <a:t>classroom is highly unlikely to be learning friendly. It is designed for the efficient transmission of curriculum content. Learners’ roles are predominantly passive, responsibility for learning resides with the teacher, dialogue is largely teacher generated. </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1" i="0" lang="en-GB" sz="1200" u="none" cap="none" strike="noStrike">
                <a:solidFill>
                  <a:schemeClr val="dk1"/>
                </a:solidFill>
                <a:latin typeface="Calibri"/>
                <a:ea typeface="Calibri"/>
                <a:cs typeface="Calibri"/>
                <a:sym typeface="Calibri"/>
              </a:rPr>
              <a:t>The learner focused </a:t>
            </a:r>
            <a:r>
              <a:rPr b="0" i="0" lang="en-GB" sz="1200" u="none" cap="none" strike="noStrike">
                <a:solidFill>
                  <a:schemeClr val="dk1"/>
                </a:solidFill>
                <a:latin typeface="Calibri"/>
                <a:ea typeface="Calibri"/>
                <a:cs typeface="Calibri"/>
                <a:sym typeface="Calibri"/>
              </a:rPr>
              <a:t>classroom is a step in the right direction. Learning is increasingly active; students are beginning to take more responsibility for their own learning; and students have more opportunities to talk and explore their ideas for themselves. Students are beginning to create their own understandings rather than memorizing teacher delivered information.</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1" i="0" lang="en-GB" sz="1200" u="none" cap="none" strike="noStrike">
                <a:solidFill>
                  <a:schemeClr val="dk1"/>
                </a:solidFill>
                <a:latin typeface="Calibri"/>
                <a:ea typeface="Calibri"/>
                <a:cs typeface="Calibri"/>
                <a:sym typeface="Calibri"/>
              </a:rPr>
              <a:t>The learning focused </a:t>
            </a:r>
            <a:r>
              <a:rPr b="0" i="0" lang="en-GB" sz="1200" u="none" cap="none" strike="noStrike">
                <a:solidFill>
                  <a:schemeClr val="dk1"/>
                </a:solidFill>
                <a:latin typeface="Calibri"/>
                <a:ea typeface="Calibri"/>
                <a:cs typeface="Calibri"/>
                <a:sym typeface="Calibri"/>
              </a:rPr>
              <a:t>classroom develops effective learning behaviours through learner activity, collaborative endeavour, devolved responsibility and high levels of meta learning.</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1" lang="en-GB" sz="1200" u="none" cap="none" strike="noStrike">
                <a:solidFill>
                  <a:schemeClr val="dk1"/>
                </a:solidFill>
                <a:latin typeface="Calibri"/>
                <a:ea typeface="Calibri"/>
                <a:cs typeface="Calibri"/>
                <a:sym typeface="Calibri"/>
              </a:rPr>
              <a:t>Where are most classrooms in your school?</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Watkins argues that it is impossible to achieve a learning focused classroom without first securing a goodly range of aspects in panel 2. Put another way, the teacher focused classroom cannot become learning focused without first adopting a learner focus.</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This is not to say that all aspects of a teacher focused classroom are bad. Indeed, some may well still be evident on occasion in the learning focused classrooms. </a:t>
            </a:r>
            <a:endParaRPr b="0" i="0" sz="1200" u="none" cap="none" strike="noStrike">
              <a:solidFill>
                <a:schemeClr val="dk1"/>
              </a:solidFill>
              <a:latin typeface="Calibri"/>
              <a:ea typeface="Calibri"/>
              <a:cs typeface="Calibri"/>
              <a:sym typeface="Calibri"/>
            </a:endParaRPr>
          </a:p>
        </p:txBody>
      </p:sp>
      <p:sp>
        <p:nvSpPr>
          <p:cNvPr id="78" name="Google Shape;78;g412ff3bf24_2_130:notes"/>
          <p:cNvSpPr txBox="1"/>
          <p:nvPr>
            <p:ph idx="12" type="sldNum"/>
          </p:nvPr>
        </p:nvSpPr>
        <p:spPr>
          <a:xfrm>
            <a:off x="3884613" y="41481616"/>
            <a:ext cx="2971800" cy="2183642"/>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GB"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9" name="Shape 89"/>
        <p:cNvGrpSpPr/>
        <p:nvPr/>
      </p:nvGrpSpPr>
      <p:grpSpPr>
        <a:xfrm>
          <a:off x="0" y="0"/>
          <a:ext cx="0" cy="0"/>
          <a:chOff x="0" y="0"/>
          <a:chExt cx="0" cy="0"/>
        </a:xfrm>
      </p:grpSpPr>
      <p:sp>
        <p:nvSpPr>
          <p:cNvPr id="90" name="Google Shape;90;g412ff3bf24_2_143:notes"/>
          <p:cNvSpPr/>
          <p:nvPr>
            <p:ph idx="2" type="sldImg"/>
          </p:nvPr>
        </p:nvSpPr>
        <p:spPr>
          <a:xfrm>
            <a:off x="685800" y="3275463"/>
            <a:ext cx="5486400" cy="16377314"/>
          </a:xfrm>
          <a:custGeom>
            <a:rect b="b" l="l" r="r" t="t"/>
            <a:pathLst>
              <a:path extrusionOk="0" h="120000" w="120000">
                <a:moveTo>
                  <a:pt x="0" y="0"/>
                </a:moveTo>
                <a:lnTo>
                  <a:pt x="120000" y="0"/>
                </a:lnTo>
                <a:lnTo>
                  <a:pt x="120000" y="120000"/>
                </a:lnTo>
                <a:lnTo>
                  <a:pt x="0" y="120000"/>
                </a:lnTo>
                <a:close/>
              </a:path>
            </a:pathLst>
          </a:custGeom>
          <a:noFill/>
          <a:ln>
            <a:noFill/>
          </a:ln>
        </p:spPr>
      </p:sp>
      <p:sp>
        <p:nvSpPr>
          <p:cNvPr id="91" name="Google Shape;91;g412ff3bf24_2_143:notes"/>
          <p:cNvSpPr txBox="1"/>
          <p:nvPr>
            <p:ph idx="1" type="body"/>
          </p:nvPr>
        </p:nvSpPr>
        <p:spPr>
          <a:xfrm>
            <a:off x="685800" y="20744597"/>
            <a:ext cx="5486400" cy="19652777"/>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1200"/>
              <a:buFont typeface="Arial"/>
              <a:buNone/>
            </a:pPr>
            <a:r>
              <a:rPr i="0" lang="en-GB" sz="1200" u="none" cap="none" strike="noStrike">
                <a:solidFill>
                  <a:schemeClr val="dk1"/>
                </a:solidFill>
              </a:rPr>
              <a:t> </a:t>
            </a:r>
            <a:r>
              <a:rPr b="1" i="0" lang="en-GB" sz="1200" u="none" cap="none" strike="noStrike">
                <a:solidFill>
                  <a:srgbClr val="000000"/>
                </a:solidFill>
              </a:rPr>
              <a:t>The Key message(s) on this slide: </a:t>
            </a:r>
            <a:endParaRPr/>
          </a:p>
          <a:p>
            <a:pPr indent="0" lvl="0" marL="0" marR="0" rtl="0" algn="l">
              <a:lnSpc>
                <a:spcPct val="100000"/>
              </a:lnSpc>
              <a:spcBef>
                <a:spcPts val="0"/>
              </a:spcBef>
              <a:spcAft>
                <a:spcPts val="0"/>
              </a:spcAft>
              <a:buClr>
                <a:schemeClr val="dk1"/>
              </a:buClr>
              <a:buSzPts val="1200"/>
              <a:buFont typeface="Calibri"/>
              <a:buNone/>
            </a:pPr>
            <a:r>
              <a:t/>
            </a:r>
            <a:endParaRPr b="1" i="0" sz="1200" u="none" cap="none" strike="noStrike">
              <a:solidFill>
                <a:srgbClr val="000000"/>
              </a:solidFill>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rPr>
              <a:t>The learning focused classroom has 4 key aspects</a:t>
            </a:r>
            <a:endParaRPr i="0" sz="1200" u="none" cap="none" strike="noStrike">
              <a:solidFill>
                <a:srgbClr val="000000"/>
              </a:solidFill>
            </a:endParaRPr>
          </a:p>
          <a:p>
            <a:pPr indent="0" lvl="0" marL="0" marR="0" rtl="0" algn="l">
              <a:lnSpc>
                <a:spcPct val="100000"/>
              </a:lnSpc>
              <a:spcBef>
                <a:spcPts val="0"/>
              </a:spcBef>
              <a:spcAft>
                <a:spcPts val="0"/>
              </a:spcAft>
              <a:buClr>
                <a:schemeClr val="dk1"/>
              </a:buClr>
              <a:buSzPts val="1200"/>
              <a:buFont typeface="Calibri"/>
              <a:buNone/>
            </a:pPr>
            <a:r>
              <a:t/>
            </a:r>
            <a:endParaRPr i="0" sz="1200" u="none" cap="none" strike="noStrike">
              <a:solidFill>
                <a:srgbClr val="000000"/>
              </a:solidFill>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rPr>
              <a:t>Detail:</a:t>
            </a:r>
            <a:endParaRPr/>
          </a:p>
          <a:p>
            <a:pPr indent="0" lvl="0" marL="0" marR="0" rtl="0" algn="l">
              <a:spcBef>
                <a:spcPts val="0"/>
              </a:spcBef>
              <a:spcAft>
                <a:spcPts val="0"/>
              </a:spcAft>
              <a:buNone/>
            </a:pPr>
            <a:r>
              <a:t/>
            </a:r>
            <a:endParaRPr i="0" sz="1200" u="none" cap="none" strike="noStrike">
              <a:solidFill>
                <a:schemeClr val="dk1"/>
              </a:solidFill>
            </a:endParaRPr>
          </a:p>
          <a:p>
            <a:pPr indent="0" lvl="0" marL="0" marR="0" rtl="0" algn="l">
              <a:spcBef>
                <a:spcPts val="0"/>
              </a:spcBef>
              <a:spcAft>
                <a:spcPts val="0"/>
              </a:spcAft>
              <a:buNone/>
            </a:pPr>
            <a:r>
              <a:rPr b="1" i="0" lang="en-GB" sz="1200" u="none" cap="none" strike="noStrike">
                <a:solidFill>
                  <a:schemeClr val="dk1"/>
                </a:solidFill>
              </a:rPr>
              <a:t>Lessen scaffolding </a:t>
            </a:r>
            <a:r>
              <a:rPr i="0" lang="en-GB" sz="1200" u="none" cap="none" strike="noStrike">
                <a:solidFill>
                  <a:schemeClr val="dk1"/>
                </a:solidFill>
              </a:rPr>
              <a:t>– the teacher is becoming increasingly skilful at knowing when they </a:t>
            </a:r>
            <a:r>
              <a:rPr b="1" i="1" lang="en-GB" sz="1200" u="none" cap="none" strike="noStrike">
                <a:solidFill>
                  <a:schemeClr val="dk1"/>
                </a:solidFill>
              </a:rPr>
              <a:t>have</a:t>
            </a:r>
            <a:r>
              <a:rPr i="0" lang="en-GB" sz="1200" u="none" cap="none" strike="noStrike">
                <a:solidFill>
                  <a:schemeClr val="dk1"/>
                </a:solidFill>
              </a:rPr>
              <a:t> to intervene, and when they can nudge and coach because the learner(s) can find it out for themselves.</a:t>
            </a:r>
            <a:endParaRPr/>
          </a:p>
          <a:p>
            <a:pPr indent="0" lvl="0" marL="0" marR="0" rtl="0" algn="l">
              <a:spcBef>
                <a:spcPts val="0"/>
              </a:spcBef>
              <a:spcAft>
                <a:spcPts val="0"/>
              </a:spcAft>
              <a:buNone/>
            </a:pPr>
            <a:r>
              <a:t/>
            </a:r>
            <a:endParaRPr i="0" sz="1200" u="none" cap="none" strike="noStrike">
              <a:solidFill>
                <a:schemeClr val="dk1"/>
              </a:solidFill>
            </a:endParaRPr>
          </a:p>
          <a:p>
            <a:pPr indent="0" lvl="0" marL="0" marR="0" rtl="0" algn="l">
              <a:spcBef>
                <a:spcPts val="0"/>
              </a:spcBef>
              <a:spcAft>
                <a:spcPts val="0"/>
              </a:spcAft>
              <a:buNone/>
            </a:pPr>
            <a:r>
              <a:rPr b="1" i="0" lang="en-GB" sz="1200" u="none" cap="none" strike="noStrike">
                <a:solidFill>
                  <a:schemeClr val="dk1"/>
                </a:solidFill>
              </a:rPr>
              <a:t>Adopt a common language </a:t>
            </a:r>
            <a:r>
              <a:rPr i="0" lang="en-GB" sz="1200" u="none" cap="none" strike="noStrike">
                <a:solidFill>
                  <a:schemeClr val="dk1"/>
                </a:solidFill>
              </a:rPr>
              <a:t>– the classroom is alive with a sophisticated language of learning which is used fluently by both teachers and learners to discuss, critique and reflect on the learning process.</a:t>
            </a:r>
            <a:endParaRPr/>
          </a:p>
          <a:p>
            <a:pPr indent="0" lvl="0" marL="0" marR="0" rtl="0" algn="l">
              <a:spcBef>
                <a:spcPts val="0"/>
              </a:spcBef>
              <a:spcAft>
                <a:spcPts val="0"/>
              </a:spcAft>
              <a:buNone/>
            </a:pPr>
            <a:r>
              <a:t/>
            </a:r>
            <a:endParaRPr i="0" sz="1200" u="none" cap="none" strike="noStrike">
              <a:solidFill>
                <a:schemeClr val="dk1"/>
              </a:solidFill>
            </a:endParaRPr>
          </a:p>
          <a:p>
            <a:pPr indent="0" lvl="0" marL="0" marR="0" rtl="0" algn="l">
              <a:spcBef>
                <a:spcPts val="0"/>
              </a:spcBef>
              <a:spcAft>
                <a:spcPts val="0"/>
              </a:spcAft>
              <a:buNone/>
            </a:pPr>
            <a:r>
              <a:rPr b="1" i="0" lang="en-GB" sz="1200" u="none" cap="none" strike="noStrike">
                <a:solidFill>
                  <a:schemeClr val="dk1"/>
                </a:solidFill>
              </a:rPr>
              <a:t>Redesign learning activities</a:t>
            </a:r>
            <a:r>
              <a:rPr i="0" lang="en-GB" sz="1200" u="none" cap="none" strike="noStrike">
                <a:solidFill>
                  <a:schemeClr val="dk1"/>
                </a:solidFill>
              </a:rPr>
              <a:t> – the classroom attends simultaneously to two dimensions: the acquisition of content </a:t>
            </a:r>
            <a:r>
              <a:rPr b="1" i="1" lang="en-GB" sz="1200" u="none" cap="none" strike="noStrike">
                <a:solidFill>
                  <a:schemeClr val="dk1"/>
                </a:solidFill>
              </a:rPr>
              <a:t>and</a:t>
            </a:r>
            <a:r>
              <a:rPr i="0" lang="en-GB" sz="1200" u="none" cap="none" strike="noStrike">
                <a:solidFill>
                  <a:schemeClr val="dk1"/>
                </a:solidFill>
              </a:rPr>
              <a:t> the growth of learning behaviours. The content provides a workout for the learning behaviours. The learning behaviours accelerate the content acquisition.</a:t>
            </a:r>
            <a:endParaRPr/>
          </a:p>
          <a:p>
            <a:pPr indent="0" lvl="0" marL="0" marR="0" rtl="0" algn="l">
              <a:spcBef>
                <a:spcPts val="0"/>
              </a:spcBef>
              <a:spcAft>
                <a:spcPts val="0"/>
              </a:spcAft>
              <a:buNone/>
            </a:pPr>
            <a:r>
              <a:t/>
            </a:r>
            <a:endParaRPr i="0" sz="1200" u="none" cap="none" strike="noStrike">
              <a:solidFill>
                <a:schemeClr val="dk1"/>
              </a:solidFill>
            </a:endParaRPr>
          </a:p>
          <a:p>
            <a:pPr indent="0" lvl="0" marL="0" marR="0" rtl="0" algn="l">
              <a:spcBef>
                <a:spcPts val="0"/>
              </a:spcBef>
              <a:spcAft>
                <a:spcPts val="0"/>
              </a:spcAft>
              <a:buNone/>
            </a:pPr>
            <a:r>
              <a:rPr b="1" i="0" lang="en-GB" sz="1200" u="none" cap="none" strike="noStrike">
                <a:solidFill>
                  <a:schemeClr val="dk1"/>
                </a:solidFill>
              </a:rPr>
              <a:t>Celebrate the growth </a:t>
            </a:r>
            <a:r>
              <a:rPr i="0" lang="en-GB" sz="1200" u="none" cap="none" strike="noStrike">
                <a:solidFill>
                  <a:schemeClr val="dk1"/>
                </a:solidFill>
              </a:rPr>
              <a:t>– the classroom attends to the growth of learning behaviours. Doing it is not enough. Doing it </a:t>
            </a:r>
            <a:r>
              <a:rPr i="1" lang="en-GB" sz="1200" u="none" cap="none" strike="noStrike">
                <a:solidFill>
                  <a:schemeClr val="dk1"/>
                </a:solidFill>
              </a:rPr>
              <a:t>better</a:t>
            </a:r>
            <a:r>
              <a:rPr i="0" lang="en-GB" sz="1200" u="none" cap="none" strike="noStrike">
                <a:solidFill>
                  <a:schemeClr val="dk1"/>
                </a:solidFill>
              </a:rPr>
              <a:t> is the key. A language rooted in the progression of learning behaviours is evident. </a:t>
            </a:r>
            <a:endParaRPr i="0" sz="1200" u="none" cap="none" strike="noStrike">
              <a:solidFill>
                <a:schemeClr val="dk1"/>
              </a:solidFill>
            </a:endParaRPr>
          </a:p>
          <a:p>
            <a:pPr indent="0" lvl="0" marL="0" marR="0" rtl="0" algn="l">
              <a:spcBef>
                <a:spcPts val="0"/>
              </a:spcBef>
              <a:spcAft>
                <a:spcPts val="0"/>
              </a:spcAft>
              <a:buNone/>
            </a:pPr>
            <a:r>
              <a:t/>
            </a:r>
            <a:endParaRPr i="0" sz="1200" u="none" cap="none" strike="noStrike">
              <a:solidFill>
                <a:schemeClr val="dk1"/>
              </a:solidFill>
            </a:endParaRPr>
          </a:p>
          <a:p>
            <a:pPr indent="0" lvl="0" marL="0" marR="0" rtl="0" algn="l">
              <a:spcBef>
                <a:spcPts val="0"/>
              </a:spcBef>
              <a:spcAft>
                <a:spcPts val="0"/>
              </a:spcAft>
              <a:buNone/>
            </a:pPr>
            <a:r>
              <a:t/>
            </a:r>
            <a:endParaRPr i="0" sz="1200" u="none" cap="none" strike="noStrike">
              <a:solidFill>
                <a:schemeClr val="dk1"/>
              </a:solidFill>
            </a:endParaRPr>
          </a:p>
          <a:p>
            <a:pPr indent="0" lvl="0" marL="0" marR="0" rtl="0" algn="l">
              <a:spcBef>
                <a:spcPts val="0"/>
              </a:spcBef>
              <a:spcAft>
                <a:spcPts val="0"/>
              </a:spcAft>
              <a:buNone/>
            </a:pPr>
            <a:r>
              <a:rPr i="0" lang="en-GB" sz="1200" u="none" cap="none" strike="noStrike">
                <a:solidFill>
                  <a:schemeClr val="dk1"/>
                </a:solidFill>
              </a:rPr>
              <a:t>These are four suggested implications of pursuing the learning friendly approach..</a:t>
            </a:r>
            <a:endParaRPr/>
          </a:p>
          <a:p>
            <a:pPr indent="0" lvl="0" marL="0" marR="0" rtl="0" algn="l">
              <a:spcBef>
                <a:spcPts val="0"/>
              </a:spcBef>
              <a:spcAft>
                <a:spcPts val="0"/>
              </a:spcAft>
              <a:buNone/>
            </a:pPr>
            <a:r>
              <a:rPr i="0" lang="en-GB" sz="1200" u="none" cap="none" strike="noStrike">
                <a:solidFill>
                  <a:schemeClr val="dk1"/>
                </a:solidFill>
              </a:rPr>
              <a:t>Invite colleagues to consider these briefly.  Is there agreement with the suggestions?</a:t>
            </a:r>
            <a:endParaRPr/>
          </a:p>
          <a:p>
            <a:pPr indent="0" lvl="0" marL="0" marR="0" rtl="0" algn="l">
              <a:spcBef>
                <a:spcPts val="0"/>
              </a:spcBef>
              <a:spcAft>
                <a:spcPts val="0"/>
              </a:spcAft>
              <a:buNone/>
            </a:pPr>
            <a:r>
              <a:rPr i="0" lang="en-GB" sz="1200" u="none" cap="none" strike="noStrike">
                <a:solidFill>
                  <a:schemeClr val="dk1"/>
                </a:solidFill>
              </a:rPr>
              <a:t>Are there more that could be added?</a:t>
            </a:r>
            <a:endParaRPr i="0" sz="1200" u="none" cap="none" strike="noStrike">
              <a:solidFill>
                <a:schemeClr val="dk1"/>
              </a:solidFill>
            </a:endParaRPr>
          </a:p>
        </p:txBody>
      </p:sp>
      <p:sp>
        <p:nvSpPr>
          <p:cNvPr id="92" name="Google Shape;92;g412ff3bf24_2_143:notes"/>
          <p:cNvSpPr txBox="1"/>
          <p:nvPr>
            <p:ph idx="12" type="sldNum"/>
          </p:nvPr>
        </p:nvSpPr>
        <p:spPr>
          <a:xfrm>
            <a:off x="3884613" y="41481616"/>
            <a:ext cx="2971800" cy="2183642"/>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GB" sz="900" u="none" cap="none" strike="noStrike">
                <a:solidFill>
                  <a:schemeClr val="dk1"/>
                </a:solidFill>
                <a:latin typeface="Arial"/>
                <a:ea typeface="Arial"/>
                <a:cs typeface="Arial"/>
                <a:sym typeface="Arial"/>
              </a:rPr>
              <a:t>‹#›</a:t>
            </a:fld>
            <a:endParaRPr b="0" i="0" sz="900" u="none" cap="none" strike="noStrike">
              <a:solidFill>
                <a:schemeClr val="dk1"/>
              </a:solidFill>
              <a:latin typeface="Arial"/>
              <a:ea typeface="Arial"/>
              <a:cs typeface="Arial"/>
              <a:sym typeface="Arial"/>
            </a:endParaRPr>
          </a:p>
        </p:txBody>
      </p:sp>
      <p:sp>
        <p:nvSpPr>
          <p:cNvPr id="93" name="Google Shape;93;g412ff3bf24_2_143:notes"/>
          <p:cNvSpPr txBox="1"/>
          <p:nvPr>
            <p:ph idx="11" type="ftr"/>
          </p:nvPr>
        </p:nvSpPr>
        <p:spPr>
          <a:xfrm>
            <a:off x="0" y="41481616"/>
            <a:ext cx="2971800" cy="2183642"/>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None/>
            </a:pPr>
            <a:r>
              <a:rPr b="0" i="0" lang="en-GB" sz="800" u="none" cap="none" strike="noStrike">
                <a:solidFill>
                  <a:schemeClr val="dk1"/>
                </a:solidFill>
                <a:latin typeface="Arial"/>
                <a:ea typeface="Arial"/>
                <a:cs typeface="Arial"/>
                <a:sym typeface="Arial"/>
              </a:rPr>
              <a:t>Copyright © TLO Limited 2009</a:t>
            </a:r>
            <a:endParaRPr/>
          </a:p>
        </p:txBody>
      </p:sp>
      <p:sp>
        <p:nvSpPr>
          <p:cNvPr id="94" name="Google Shape;94;g412ff3bf24_2_143:notes"/>
          <p:cNvSpPr txBox="1"/>
          <p:nvPr>
            <p:ph idx="3" type="hdr"/>
          </p:nvPr>
        </p:nvSpPr>
        <p:spPr>
          <a:xfrm>
            <a:off x="0" y="0"/>
            <a:ext cx="2971800" cy="218364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GB" sz="900" u="none" cap="none" strike="noStrike">
                <a:solidFill>
                  <a:schemeClr val="dk1"/>
                </a:solidFill>
                <a:latin typeface="Arial"/>
                <a:ea typeface="Arial"/>
                <a:cs typeface="Arial"/>
                <a:sym typeface="Arial"/>
              </a:rPr>
              <a:t>Reach for the Stars | Section 2b</a:t>
            </a:r>
            <a:endParaRPr b="0" i="0" sz="900" u="none" cap="none" strike="noStrike">
              <a:solidFill>
                <a:schemeClr val="dk1"/>
              </a:solidFill>
              <a:latin typeface="Arial"/>
              <a:ea typeface="Arial"/>
              <a:cs typeface="Arial"/>
              <a:sym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2" name="Shape 102"/>
        <p:cNvGrpSpPr/>
        <p:nvPr/>
      </p:nvGrpSpPr>
      <p:grpSpPr>
        <a:xfrm>
          <a:off x="0" y="0"/>
          <a:ext cx="0" cy="0"/>
          <a:chOff x="0" y="0"/>
          <a:chExt cx="0" cy="0"/>
        </a:xfrm>
      </p:grpSpPr>
      <p:sp>
        <p:nvSpPr>
          <p:cNvPr id="103" name="Google Shape;103;g412ff3bf24_2_156:notes"/>
          <p:cNvSpPr/>
          <p:nvPr>
            <p:ph idx="2" type="sldImg"/>
          </p:nvPr>
        </p:nvSpPr>
        <p:spPr>
          <a:xfrm>
            <a:off x="685800" y="3275463"/>
            <a:ext cx="5486400" cy="16377314"/>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104" name="Google Shape;104;g412ff3bf24_2_156:notes"/>
          <p:cNvSpPr txBox="1"/>
          <p:nvPr>
            <p:ph idx="1" type="body"/>
          </p:nvPr>
        </p:nvSpPr>
        <p:spPr>
          <a:xfrm>
            <a:off x="685800" y="20744597"/>
            <a:ext cx="5486400" cy="19652777"/>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The Key message(s) on this slide: </a:t>
            </a:r>
            <a:endParaRPr/>
          </a:p>
          <a:p>
            <a:pPr indent="0" lvl="0" marL="0" marR="0" rtl="0" algn="l">
              <a:lnSpc>
                <a:spcPct val="100000"/>
              </a:lnSpc>
              <a:spcBef>
                <a:spcPts val="0"/>
              </a:spcBef>
              <a:spcAft>
                <a:spcPts val="0"/>
              </a:spcAft>
              <a:buClr>
                <a:schemeClr val="dk1"/>
              </a:buClr>
              <a:buSzPts val="1200"/>
              <a:buFont typeface="Calibri"/>
              <a:buNone/>
            </a:pPr>
            <a:r>
              <a:t/>
            </a:r>
            <a:endParaRPr b="1"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Putting some flesh on the bones of the previous slide</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Detail:</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Talk through the central ovals only</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The 4 shifts in making a learning friendly culture</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The roles people play...Relating  sharing responsibility for learning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The learning talk....language of learning...talk about the how of learning</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The process of learning...constructing  learning. Make students aware of how...metacognitive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The values of the classroom, what is celebrated, recognised, attended to.praised.</a:t>
            </a:r>
            <a:endParaRPr b="0" i="0" sz="1200" u="none" cap="none" strike="noStrike">
              <a:solidFill>
                <a:schemeClr val="dk1"/>
              </a:solidFill>
              <a:latin typeface="Calibri"/>
              <a:ea typeface="Calibri"/>
              <a:cs typeface="Calibri"/>
              <a:sym typeface="Calibri"/>
            </a:endParaRPr>
          </a:p>
        </p:txBody>
      </p:sp>
      <p:sp>
        <p:nvSpPr>
          <p:cNvPr id="105" name="Google Shape;105;g412ff3bf24_2_156:notes"/>
          <p:cNvSpPr txBox="1"/>
          <p:nvPr>
            <p:ph idx="12" type="sldNum"/>
          </p:nvPr>
        </p:nvSpPr>
        <p:spPr>
          <a:xfrm>
            <a:off x="3884613" y="41481616"/>
            <a:ext cx="2971800" cy="2183642"/>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GB"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2" name="Shape 112"/>
        <p:cNvGrpSpPr/>
        <p:nvPr/>
      </p:nvGrpSpPr>
      <p:grpSpPr>
        <a:xfrm>
          <a:off x="0" y="0"/>
          <a:ext cx="0" cy="0"/>
          <a:chOff x="0" y="0"/>
          <a:chExt cx="0" cy="0"/>
        </a:xfrm>
      </p:grpSpPr>
      <p:sp>
        <p:nvSpPr>
          <p:cNvPr id="113" name="Google Shape;113;g412ff3bf24_2_165:notes"/>
          <p:cNvSpPr/>
          <p:nvPr>
            <p:ph idx="2" type="sldImg"/>
          </p:nvPr>
        </p:nvSpPr>
        <p:spPr>
          <a:xfrm>
            <a:off x="685800" y="3275463"/>
            <a:ext cx="5486400" cy="16377314"/>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4" name="Google Shape;114;g412ff3bf24_2_165:notes"/>
          <p:cNvSpPr txBox="1"/>
          <p:nvPr>
            <p:ph idx="1" type="body"/>
          </p:nvPr>
        </p:nvSpPr>
        <p:spPr>
          <a:xfrm>
            <a:off x="685800" y="20744597"/>
            <a:ext cx="5486400" cy="19652777"/>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The Key message(s) on this slide: </a:t>
            </a:r>
            <a:endParaRPr/>
          </a:p>
          <a:p>
            <a:pPr indent="0" lvl="0" marL="0" marR="0" rtl="0" algn="l">
              <a:lnSpc>
                <a:spcPct val="100000"/>
              </a:lnSpc>
              <a:spcBef>
                <a:spcPts val="0"/>
              </a:spcBef>
              <a:spcAft>
                <a:spcPts val="0"/>
              </a:spcAft>
              <a:buClr>
                <a:schemeClr val="dk1"/>
              </a:buClr>
              <a:buSzPts val="1200"/>
              <a:buFont typeface="Calibri"/>
              <a:buNone/>
            </a:pPr>
            <a:r>
              <a:t/>
            </a:r>
            <a:endParaRPr b="1"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This is how teachers behave to create a learning focused culture</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Detail:</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Talk through briefly the inputs from teachers.</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1" i="0" lang="en-GB" sz="1200" u="none" cap="none" strike="noStrike">
                <a:solidFill>
                  <a:schemeClr val="dk1"/>
                </a:solidFill>
                <a:latin typeface="Calibri"/>
                <a:ea typeface="Calibri"/>
                <a:cs typeface="Calibri"/>
                <a:sym typeface="Calibri"/>
              </a:rPr>
              <a:t>RELATING</a:t>
            </a:r>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Modelling learning – walking the talk, being a learner yourself. If teachers can’t be bothered to do it, why should students?</a:t>
            </a:r>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Devolving responsibility – shifting the emphasis towards learners taking increasing responsibility for their own development</a:t>
            </a:r>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Coaching approaches – moving away from ‘teacher telling’ mode whenever possible</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1" i="0" lang="en-GB" sz="1200" u="none" cap="none" strike="noStrike">
                <a:solidFill>
                  <a:schemeClr val="dk1"/>
                </a:solidFill>
                <a:latin typeface="Calibri"/>
                <a:ea typeface="Calibri"/>
                <a:cs typeface="Calibri"/>
                <a:sym typeface="Calibri"/>
              </a:rPr>
              <a:t>TALKING</a:t>
            </a:r>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Exploring learning as a process – finding time to talk about learning and how it works</a:t>
            </a:r>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Developing a language for learning – teacher talk uses the school’s learning language, nuanced by the school’s understanding of progression.</a:t>
            </a:r>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Nudging learning forward – catching students employing positive learning behaviours and commenting on them, orally and in writing</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1" i="0" lang="en-GB" sz="1200" u="none" cap="none" strike="noStrike">
                <a:solidFill>
                  <a:schemeClr val="dk1"/>
                </a:solidFill>
                <a:latin typeface="Calibri"/>
                <a:ea typeface="Calibri"/>
                <a:cs typeface="Calibri"/>
                <a:sym typeface="Calibri"/>
              </a:rPr>
              <a:t>CONSTRUCTING</a:t>
            </a:r>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Reflective model for learning – reflection on content </a:t>
            </a:r>
            <a:r>
              <a:rPr b="0" i="1" lang="en-GB" sz="1200" u="none" cap="none" strike="noStrike">
                <a:solidFill>
                  <a:schemeClr val="dk1"/>
                </a:solidFill>
                <a:latin typeface="Calibri"/>
                <a:ea typeface="Calibri"/>
                <a:cs typeface="Calibri"/>
                <a:sym typeface="Calibri"/>
              </a:rPr>
              <a:t>and</a:t>
            </a:r>
            <a:r>
              <a:rPr b="0" i="0" lang="en-GB" sz="1200" u="none" cap="none" strike="noStrike">
                <a:solidFill>
                  <a:schemeClr val="dk1"/>
                </a:solidFill>
                <a:latin typeface="Calibri"/>
                <a:ea typeface="Calibri"/>
                <a:cs typeface="Calibri"/>
                <a:sym typeface="Calibri"/>
              </a:rPr>
              <a:t> reflection on learning behaviours is routinely built into lessons</a:t>
            </a:r>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Linking content with learning behaviours – lessons are designed intentionally to deliver content and to exercise learning behaviours, and students are made aware of both</a:t>
            </a:r>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Rich, challenging activities – increasingly open-ended activities are designed to engage, to stretch and to challenge </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1" i="0" lang="en-GB" sz="1200" u="none" cap="none" strike="noStrike">
                <a:solidFill>
                  <a:schemeClr val="dk1"/>
                </a:solidFill>
                <a:latin typeface="Calibri"/>
                <a:ea typeface="Calibri"/>
                <a:cs typeface="Calibri"/>
                <a:sym typeface="Calibri"/>
              </a:rPr>
              <a:t>CELEBRATING</a:t>
            </a:r>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Growing learning habits – finding ways to track, record and celebrate learning behaviour growth,</a:t>
            </a:r>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Redefining failure – turning the lens around: mistakes become learning opportunities; difficulty is when learning happens; asking questions shows curiosity, not a lack of intelligence. </a:t>
            </a:r>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Learning on display – the process of learning (as opposed to the finished outcomes of learning) are on display. Annotated work in progress, first attempts, revisions, failed lines of enquiry, leading, of course, to the finished article.</a:t>
            </a:r>
            <a:endParaRPr b="0" i="0" sz="1200" u="none" cap="none" strike="noStrike">
              <a:solidFill>
                <a:schemeClr val="dk1"/>
              </a:solidFill>
              <a:latin typeface="Calibri"/>
              <a:ea typeface="Calibri"/>
              <a:cs typeface="Calibri"/>
              <a:sym typeface="Calibri"/>
            </a:endParaRPr>
          </a:p>
        </p:txBody>
      </p:sp>
      <p:sp>
        <p:nvSpPr>
          <p:cNvPr id="115" name="Google Shape;115;g412ff3bf24_2_165:notes"/>
          <p:cNvSpPr txBox="1"/>
          <p:nvPr>
            <p:ph idx="12" type="sldNum"/>
          </p:nvPr>
        </p:nvSpPr>
        <p:spPr>
          <a:xfrm>
            <a:off x="3884613" y="41481616"/>
            <a:ext cx="2971800" cy="2183642"/>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GB"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3" name="Shape 123"/>
        <p:cNvGrpSpPr/>
        <p:nvPr/>
      </p:nvGrpSpPr>
      <p:grpSpPr>
        <a:xfrm>
          <a:off x="0" y="0"/>
          <a:ext cx="0" cy="0"/>
          <a:chOff x="0" y="0"/>
          <a:chExt cx="0" cy="0"/>
        </a:xfrm>
      </p:grpSpPr>
      <p:sp>
        <p:nvSpPr>
          <p:cNvPr id="124" name="Google Shape;124;g412ff3bf24_2_175:notes"/>
          <p:cNvSpPr/>
          <p:nvPr>
            <p:ph idx="2" type="sldImg"/>
          </p:nvPr>
        </p:nvSpPr>
        <p:spPr>
          <a:xfrm>
            <a:off x="685800" y="3275463"/>
            <a:ext cx="5486400" cy="16377314"/>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5" name="Google Shape;125;g412ff3bf24_2_175:notes"/>
          <p:cNvSpPr txBox="1"/>
          <p:nvPr>
            <p:ph idx="1" type="body"/>
          </p:nvPr>
        </p:nvSpPr>
        <p:spPr>
          <a:xfrm>
            <a:off x="685800" y="20744597"/>
            <a:ext cx="5486400" cy="19652777"/>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The Key message(s) on this slide: </a:t>
            </a:r>
            <a:endParaRPr/>
          </a:p>
          <a:p>
            <a:pPr indent="0" lvl="0" marL="0" marR="0" rtl="0" algn="l">
              <a:lnSpc>
                <a:spcPct val="100000"/>
              </a:lnSpc>
              <a:spcBef>
                <a:spcPts val="0"/>
              </a:spcBef>
              <a:spcAft>
                <a:spcPts val="0"/>
              </a:spcAft>
              <a:buClr>
                <a:schemeClr val="dk1"/>
              </a:buClr>
              <a:buSzPts val="1200"/>
              <a:buFont typeface="Calibri"/>
              <a:buNone/>
            </a:pPr>
            <a:r>
              <a:t/>
            </a:r>
            <a:endParaRPr b="1"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Teachers change the means in order to achieve the desired outcomes for learners</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rPr b="1" i="0" lang="en-GB" sz="1200" u="none" cap="none" strike="noStrike">
                <a:solidFill>
                  <a:schemeClr val="dk1"/>
                </a:solidFill>
                <a:latin typeface="Calibri"/>
                <a:ea typeface="Calibri"/>
                <a:cs typeface="Calibri"/>
                <a:sym typeface="Calibri"/>
              </a:rPr>
              <a:t>Detail:</a:t>
            </a:r>
            <a:endParaRPr b="1"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The shift in culture that needs to be achieved </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Talk through the outputs/ends for learners...which of these would you </a:t>
            </a:r>
            <a:r>
              <a:rPr b="1" i="0" lang="en-GB" sz="1200" u="none" cap="none" strike="noStrike">
                <a:solidFill>
                  <a:schemeClr val="dk1"/>
                </a:solidFill>
                <a:latin typeface="Calibri"/>
                <a:ea typeface="Calibri"/>
                <a:cs typeface="Calibri"/>
                <a:sym typeface="Calibri"/>
              </a:rPr>
              <a:t>not want</a:t>
            </a:r>
            <a:r>
              <a:rPr b="0" i="0" lang="en-GB" sz="1200" u="none" cap="none" strike="noStrike">
                <a:solidFill>
                  <a:schemeClr val="dk1"/>
                </a:solidFill>
                <a:latin typeface="Calibri"/>
                <a:ea typeface="Calibri"/>
                <a:cs typeface="Calibri"/>
                <a:sym typeface="Calibri"/>
              </a:rPr>
              <a:t>?</a:t>
            </a:r>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Which of these are NOT important in the modern world?</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126" name="Google Shape;126;g412ff3bf24_2_175:notes"/>
          <p:cNvSpPr txBox="1"/>
          <p:nvPr>
            <p:ph idx="12" type="sldNum"/>
          </p:nvPr>
        </p:nvSpPr>
        <p:spPr>
          <a:xfrm>
            <a:off x="3884613" y="41481616"/>
            <a:ext cx="2971800" cy="2183642"/>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GB"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4" name="Shape 134"/>
        <p:cNvGrpSpPr/>
        <p:nvPr/>
      </p:nvGrpSpPr>
      <p:grpSpPr>
        <a:xfrm>
          <a:off x="0" y="0"/>
          <a:ext cx="0" cy="0"/>
          <a:chOff x="0" y="0"/>
          <a:chExt cx="0" cy="0"/>
        </a:xfrm>
      </p:grpSpPr>
      <p:sp>
        <p:nvSpPr>
          <p:cNvPr id="135" name="Google Shape;135;g420eb598ab_0_0:notes"/>
          <p:cNvSpPr/>
          <p:nvPr>
            <p:ph idx="2" type="sldImg"/>
          </p:nvPr>
        </p:nvSpPr>
        <p:spPr>
          <a:xfrm>
            <a:off x="685800" y="3275463"/>
            <a:ext cx="5486400" cy="163773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6" name="Google Shape;136;g420eb598ab_0_0:notes"/>
          <p:cNvSpPr txBox="1"/>
          <p:nvPr>
            <p:ph idx="1" type="body"/>
          </p:nvPr>
        </p:nvSpPr>
        <p:spPr>
          <a:xfrm>
            <a:off x="685800" y="20744597"/>
            <a:ext cx="5486400" cy="196527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1"/>
              </a:buClr>
              <a:buSzPts val="1200"/>
              <a:buFont typeface="Calibri"/>
              <a:buNone/>
            </a:pPr>
            <a:r>
              <a:rPr b="1" lang="en-GB"/>
              <a:t>The Key message(s) on this slide: </a:t>
            </a:r>
            <a:endParaRPr/>
          </a:p>
          <a:p>
            <a:pPr indent="0" lvl="0" marL="0" rtl="0" algn="l">
              <a:spcBef>
                <a:spcPts val="0"/>
              </a:spcBef>
              <a:spcAft>
                <a:spcPts val="0"/>
              </a:spcAft>
              <a:buClr>
                <a:schemeClr val="dk1"/>
              </a:buClr>
              <a:buSzPts val="1200"/>
              <a:buFont typeface="Calibri"/>
              <a:buNone/>
            </a:pPr>
            <a:r>
              <a:t/>
            </a:r>
            <a:endParaRPr b="1"/>
          </a:p>
          <a:p>
            <a:pPr indent="0" lvl="0" marL="0" rtl="0" algn="l">
              <a:spcBef>
                <a:spcPts val="0"/>
              </a:spcBef>
              <a:spcAft>
                <a:spcPts val="0"/>
              </a:spcAft>
              <a:buClr>
                <a:schemeClr val="dk1"/>
              </a:buClr>
              <a:buSzPts val="1200"/>
              <a:buFont typeface="Calibri"/>
              <a:buNone/>
            </a:pPr>
            <a:r>
              <a:rPr b="1" lang="en-GB"/>
              <a:t>The 4 aspects of the previous culture tool in the form of the second Building Learning Power model – the Teachers’ Palette</a:t>
            </a:r>
            <a:endParaRPr/>
          </a:p>
          <a:p>
            <a:pPr indent="0" lvl="0" marL="0" rtl="0" algn="l">
              <a:spcBef>
                <a:spcPts val="0"/>
              </a:spcBef>
              <a:spcAft>
                <a:spcPts val="0"/>
              </a:spcAft>
              <a:buClr>
                <a:schemeClr val="dk1"/>
              </a:buClr>
              <a:buSzPts val="1200"/>
              <a:buFont typeface="Calibri"/>
              <a:buNone/>
            </a:pPr>
            <a:r>
              <a:t/>
            </a:r>
            <a:endParaRPr/>
          </a:p>
          <a:p>
            <a:pPr indent="0" lvl="0" marL="0" rtl="0" algn="l">
              <a:spcBef>
                <a:spcPts val="0"/>
              </a:spcBef>
              <a:spcAft>
                <a:spcPts val="0"/>
              </a:spcAft>
              <a:buClr>
                <a:schemeClr val="dk1"/>
              </a:buClr>
              <a:buSzPts val="1200"/>
              <a:buFont typeface="Calibri"/>
              <a:buNone/>
            </a:pPr>
            <a:r>
              <a:rPr b="1" lang="en-GB"/>
              <a:t>Detail:</a:t>
            </a:r>
            <a:endParaRPr/>
          </a:p>
          <a:p>
            <a:pPr indent="0" lvl="0" marL="0" rtl="0" algn="l">
              <a:spcBef>
                <a:spcPts val="0"/>
              </a:spcBef>
              <a:spcAft>
                <a:spcPts val="0"/>
              </a:spcAft>
              <a:buClr>
                <a:schemeClr val="dk1"/>
              </a:buClr>
              <a:buFont typeface="Arial"/>
              <a:buNone/>
            </a:pPr>
            <a:r>
              <a:t/>
            </a:r>
            <a:endParaRPr/>
          </a:p>
          <a:p>
            <a:pPr indent="0" lvl="0" marL="0" rtl="0" algn="l">
              <a:spcBef>
                <a:spcPts val="0"/>
              </a:spcBef>
              <a:spcAft>
                <a:spcPts val="0"/>
              </a:spcAft>
              <a:buClr>
                <a:schemeClr val="dk1"/>
              </a:buClr>
              <a:buFont typeface="Arial"/>
              <a:buNone/>
            </a:pPr>
            <a:r>
              <a:rPr lang="en-GB"/>
              <a:t>The learning focused culture tool translated into a NEW palette.</a:t>
            </a:r>
            <a:endParaRPr/>
          </a:p>
          <a:p>
            <a:pPr indent="0" lvl="0" marL="0" rtl="0" algn="l">
              <a:spcBef>
                <a:spcPts val="0"/>
              </a:spcBef>
              <a:spcAft>
                <a:spcPts val="0"/>
              </a:spcAft>
              <a:buClr>
                <a:schemeClr val="dk1"/>
              </a:buClr>
              <a:buFont typeface="Arial"/>
              <a:buNone/>
            </a:pPr>
            <a:r>
              <a:rPr lang="en-GB"/>
              <a:t>NB this is NOT the same palette as described in Building Learning Power. It has been updated to take account of current circumstances.</a:t>
            </a:r>
            <a:endParaRPr/>
          </a:p>
          <a:p>
            <a:pPr indent="0" lvl="0" marL="0" rtl="0" algn="l">
              <a:spcBef>
                <a:spcPts val="0"/>
              </a:spcBef>
              <a:spcAft>
                <a:spcPts val="0"/>
              </a:spcAft>
              <a:buClr>
                <a:schemeClr val="dk1"/>
              </a:buClr>
              <a:buFont typeface="Arial"/>
              <a:buNone/>
            </a:pPr>
            <a:r>
              <a:t/>
            </a:r>
            <a:endParaRPr/>
          </a:p>
          <a:p>
            <a:pPr indent="0" lvl="0" marL="0" rtl="0" algn="l">
              <a:spcBef>
                <a:spcPts val="0"/>
              </a:spcBef>
              <a:spcAft>
                <a:spcPts val="0"/>
              </a:spcAft>
              <a:buNone/>
            </a:pPr>
            <a:r>
              <a:rPr lang="en-GB"/>
              <a:t>Along with The Supple Learning Mind, it is the other key model in Building Better Learners.</a:t>
            </a:r>
            <a:endParaRPr b="1">
              <a:solidFill>
                <a:srgbClr val="000000"/>
              </a:solidFill>
            </a:endParaRPr>
          </a:p>
        </p:txBody>
      </p:sp>
      <p:sp>
        <p:nvSpPr>
          <p:cNvPr id="137" name="Google Shape;137;g420eb598ab_0_0:notes"/>
          <p:cNvSpPr txBox="1"/>
          <p:nvPr>
            <p:ph idx="12" type="sldNum"/>
          </p:nvPr>
        </p:nvSpPr>
        <p:spPr>
          <a:xfrm>
            <a:off x="3884613" y="41481616"/>
            <a:ext cx="2971800" cy="2183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GB"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6" name="Shape 146"/>
        <p:cNvGrpSpPr/>
        <p:nvPr/>
      </p:nvGrpSpPr>
      <p:grpSpPr>
        <a:xfrm>
          <a:off x="0" y="0"/>
          <a:ext cx="0" cy="0"/>
          <a:chOff x="0" y="0"/>
          <a:chExt cx="0" cy="0"/>
        </a:xfrm>
      </p:grpSpPr>
      <p:sp>
        <p:nvSpPr>
          <p:cNvPr id="147" name="Google Shape;147;g412ff3bf24_2_210:notes"/>
          <p:cNvSpPr/>
          <p:nvPr>
            <p:ph idx="2" type="sldImg"/>
          </p:nvPr>
        </p:nvSpPr>
        <p:spPr>
          <a:xfrm>
            <a:off x="685800" y="3275463"/>
            <a:ext cx="5486400" cy="16377314"/>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8" name="Google Shape;148;g412ff3bf24_2_210:notes"/>
          <p:cNvSpPr txBox="1"/>
          <p:nvPr>
            <p:ph idx="1" type="body"/>
          </p:nvPr>
        </p:nvSpPr>
        <p:spPr>
          <a:xfrm>
            <a:off x="685800" y="20744597"/>
            <a:ext cx="5486400" cy="19652777"/>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The Key message(s) on this slide: </a:t>
            </a:r>
            <a:endParaRPr/>
          </a:p>
          <a:p>
            <a:pPr indent="0" lvl="0" marL="0" marR="0" rtl="0" algn="l">
              <a:lnSpc>
                <a:spcPct val="100000"/>
              </a:lnSpc>
              <a:spcBef>
                <a:spcPts val="0"/>
              </a:spcBef>
              <a:spcAft>
                <a:spcPts val="0"/>
              </a:spcAft>
              <a:buClr>
                <a:schemeClr val="dk1"/>
              </a:buClr>
              <a:buSzPts val="1200"/>
              <a:buFont typeface="Calibri"/>
              <a:buNone/>
            </a:pPr>
            <a:r>
              <a:t/>
            </a:r>
            <a:endParaRPr b="1"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The role of teachers needs to change</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None/>
            </a:pPr>
            <a:r>
              <a:rPr b="1" i="0" lang="en-GB" sz="1200" u="none" cap="none" strike="noStrike">
                <a:solidFill>
                  <a:schemeClr val="dk1"/>
                </a:solidFill>
                <a:latin typeface="Calibri"/>
                <a:ea typeface="Calibri"/>
                <a:cs typeface="Calibri"/>
                <a:sym typeface="Calibri"/>
              </a:rPr>
              <a:t>Key Points</a:t>
            </a:r>
            <a:endParaRPr/>
          </a:p>
          <a:p>
            <a:pPr indent="0" lvl="0" marL="0" marR="0" rtl="0" algn="l">
              <a:lnSpc>
                <a:spcPct val="100000"/>
              </a:lnSpc>
              <a:spcBef>
                <a:spcPts val="0"/>
              </a:spcBef>
              <a:spcAft>
                <a:spcPts val="0"/>
              </a:spcAft>
              <a:buNone/>
            </a:pPr>
            <a:r>
              <a:rPr b="0" i="0" lang="en-GB" sz="1200" u="none" cap="none" strike="noStrike">
                <a:solidFill>
                  <a:schemeClr val="dk1"/>
                </a:solidFill>
                <a:latin typeface="Calibri"/>
                <a:ea typeface="Calibri"/>
                <a:cs typeface="Calibri"/>
                <a:sym typeface="Calibri"/>
              </a:rPr>
              <a:t>How do teachers build pupils learning power?</a:t>
            </a:r>
            <a:endParaRPr/>
          </a:p>
          <a:p>
            <a:pPr indent="0" lvl="0" marL="0" marR="0" rtl="0" algn="l">
              <a:lnSpc>
                <a:spcPct val="100000"/>
              </a:lnSpc>
              <a:spcBef>
                <a:spcPts val="0"/>
              </a:spcBef>
              <a:spcAft>
                <a:spcPts val="0"/>
              </a:spcAft>
              <a:buNone/>
            </a:pPr>
            <a:r>
              <a:rPr b="0" i="0" lang="en-GB" sz="1200" u="none" cap="none" strike="noStrike">
                <a:solidFill>
                  <a:schemeClr val="dk1"/>
                </a:solidFill>
                <a:latin typeface="Calibri"/>
                <a:ea typeface="Calibri"/>
                <a:cs typeface="Calibri"/>
                <a:sym typeface="Calibri"/>
              </a:rPr>
              <a:t>Key - making pupils aware of the learning tools THEY command</a:t>
            </a:r>
            <a:endParaRPr/>
          </a:p>
          <a:p>
            <a:pPr indent="0" lvl="0" marL="0" marR="0" rtl="0" algn="l">
              <a:lnSpc>
                <a:spcPct val="100000"/>
              </a:lnSpc>
              <a:spcBef>
                <a:spcPts val="0"/>
              </a:spcBef>
              <a:spcAft>
                <a:spcPts val="0"/>
              </a:spcAft>
              <a:buNone/>
            </a:pPr>
            <a:r>
              <a:rPr b="0" i="0" lang="en-GB" sz="1200" u="none" cap="none" strike="noStrike">
                <a:solidFill>
                  <a:schemeClr val="dk1"/>
                </a:solidFill>
                <a:latin typeface="Calibri"/>
                <a:ea typeface="Calibri"/>
                <a:cs typeface="Calibri"/>
                <a:sym typeface="Calibri"/>
              </a:rPr>
              <a:t>Developing language, designing tasks, structuring the environment.</a:t>
            </a:r>
            <a:endParaRPr/>
          </a:p>
          <a:p>
            <a:pPr indent="0" lvl="0" marL="0" marR="0" rtl="0" algn="l">
              <a:lnSpc>
                <a:spcPct val="100000"/>
              </a:lnSpc>
              <a:spcBef>
                <a:spcPts val="0"/>
              </a:spcBef>
              <a:spcAft>
                <a:spcPts val="0"/>
              </a:spcAft>
              <a:buNone/>
            </a:pPr>
            <a:r>
              <a:rPr b="0" i="0" lang="en-GB" sz="1200" u="none" cap="none" strike="noStrike">
                <a:solidFill>
                  <a:schemeClr val="dk1"/>
                </a:solidFill>
                <a:latin typeface="Calibri"/>
                <a:ea typeface="Calibri"/>
                <a:cs typeface="Calibri"/>
                <a:sym typeface="Calibri"/>
              </a:rPr>
              <a:t>Turning themselves into a learning coach </a:t>
            </a:r>
            <a:endParaRPr/>
          </a:p>
          <a:p>
            <a:pPr indent="0" lvl="0" marL="0" marR="0" rtl="0" algn="l">
              <a:lnSpc>
                <a:spcPct val="100000"/>
              </a:lnSpc>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None/>
            </a:pPr>
            <a:r>
              <a:rPr b="1" i="0" lang="en-GB" sz="1200" u="none" cap="none" strike="noStrike">
                <a:solidFill>
                  <a:schemeClr val="dk1"/>
                </a:solidFill>
                <a:latin typeface="Calibri"/>
                <a:ea typeface="Calibri"/>
                <a:cs typeface="Calibri"/>
                <a:sym typeface="Calibri"/>
              </a:rPr>
              <a:t>Background notes</a:t>
            </a:r>
            <a:endParaRPr/>
          </a:p>
          <a:p>
            <a:pPr indent="0" lvl="0" marL="0" marR="0" rtl="0" algn="l">
              <a:lnSpc>
                <a:spcPct val="100000"/>
              </a:lnSpc>
              <a:spcBef>
                <a:spcPts val="0"/>
              </a:spcBef>
              <a:spcAft>
                <a:spcPts val="0"/>
              </a:spcAft>
              <a:buNone/>
            </a:pPr>
            <a:r>
              <a:rPr b="0" i="0" lang="en-GB" sz="1200" u="none" cap="none" strike="noStrike">
                <a:solidFill>
                  <a:schemeClr val="dk1"/>
                </a:solidFill>
                <a:latin typeface="Calibri"/>
                <a:ea typeface="Calibri"/>
                <a:cs typeface="Calibri"/>
                <a:sym typeface="Calibri"/>
              </a:rPr>
              <a:t>This slide  gives a broad rundown on the change in role/job in hand.</a:t>
            </a:r>
            <a:endParaRPr/>
          </a:p>
          <a:p>
            <a:pPr indent="0" lvl="0" marL="0" marR="0" rtl="0" algn="l">
              <a:lnSpc>
                <a:spcPct val="100000"/>
              </a:lnSpc>
              <a:spcBef>
                <a:spcPts val="0"/>
              </a:spcBef>
              <a:spcAft>
                <a:spcPts val="0"/>
              </a:spcAft>
              <a:buNone/>
            </a:pPr>
            <a:r>
              <a:rPr b="0" i="0" lang="en-GB" sz="1200" u="none" cap="none" strike="noStrike">
                <a:solidFill>
                  <a:schemeClr val="dk1"/>
                </a:solidFill>
                <a:latin typeface="Calibri"/>
                <a:ea typeface="Calibri"/>
                <a:cs typeface="Calibri"/>
                <a:sym typeface="Calibri"/>
              </a:rPr>
              <a:t>It concentrates on the role of the teacher who is charged with creating a learning environment where children understand their learning capacities and are enabled to stretch them. (Remember this includes emotional, social, cognitive and strategic capacities.) </a:t>
            </a:r>
            <a:endParaRPr/>
          </a:p>
          <a:p>
            <a:pPr indent="0" lvl="0" marL="0" marR="0" rtl="0" algn="l">
              <a:lnSpc>
                <a:spcPct val="100000"/>
              </a:lnSpc>
              <a:spcBef>
                <a:spcPts val="0"/>
              </a:spcBef>
              <a:spcAft>
                <a:spcPts val="0"/>
              </a:spcAft>
              <a:buNone/>
            </a:pPr>
            <a:r>
              <a:rPr b="0" i="0" lang="en-GB" sz="1200" u="none" cap="none" strike="noStrike">
                <a:solidFill>
                  <a:schemeClr val="dk1"/>
                </a:solidFill>
                <a:latin typeface="Calibri"/>
                <a:ea typeface="Calibri"/>
                <a:cs typeface="Calibri"/>
                <a:sym typeface="Calibri"/>
              </a:rPr>
              <a:t>The teacher becomes a learning power coach: orchestrating the language, the activities including assessment, and the set-up of the classroom to ensure children have continuing opportunities to develop the learning habits that underpin all the subject disciplines.</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149" name="Google Shape;149;g412ff3bf24_2_210:notes"/>
          <p:cNvSpPr txBox="1"/>
          <p:nvPr>
            <p:ph idx="12" type="sldNum"/>
          </p:nvPr>
        </p:nvSpPr>
        <p:spPr>
          <a:xfrm>
            <a:off x="3884613" y="41481616"/>
            <a:ext cx="2971800" cy="2183642"/>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GB"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4" name="Shape 154"/>
        <p:cNvGrpSpPr/>
        <p:nvPr/>
      </p:nvGrpSpPr>
      <p:grpSpPr>
        <a:xfrm>
          <a:off x="0" y="0"/>
          <a:ext cx="0" cy="0"/>
          <a:chOff x="0" y="0"/>
          <a:chExt cx="0" cy="0"/>
        </a:xfrm>
      </p:grpSpPr>
      <p:sp>
        <p:nvSpPr>
          <p:cNvPr id="155" name="Google Shape;155;g412ff3bf24_2_219:notes"/>
          <p:cNvSpPr/>
          <p:nvPr>
            <p:ph idx="2" type="sldImg"/>
          </p:nvPr>
        </p:nvSpPr>
        <p:spPr>
          <a:xfrm>
            <a:off x="685800" y="3275463"/>
            <a:ext cx="5486400" cy="16377314"/>
          </a:xfrm>
          <a:custGeom>
            <a:rect b="b" l="l" r="r" t="t"/>
            <a:pathLst>
              <a:path extrusionOk="0" h="120000" w="120000">
                <a:moveTo>
                  <a:pt x="0" y="0"/>
                </a:moveTo>
                <a:lnTo>
                  <a:pt x="120000" y="0"/>
                </a:lnTo>
                <a:lnTo>
                  <a:pt x="120000" y="120000"/>
                </a:lnTo>
                <a:lnTo>
                  <a:pt x="0" y="120000"/>
                </a:lnTo>
                <a:close/>
              </a:path>
            </a:pathLst>
          </a:custGeom>
          <a:noFill/>
          <a:ln>
            <a:noFill/>
          </a:ln>
        </p:spPr>
      </p:sp>
      <p:sp>
        <p:nvSpPr>
          <p:cNvPr id="156" name="Google Shape;156;g412ff3bf24_2_219:notes"/>
          <p:cNvSpPr txBox="1"/>
          <p:nvPr>
            <p:ph idx="1" type="body"/>
          </p:nvPr>
        </p:nvSpPr>
        <p:spPr>
          <a:xfrm>
            <a:off x="685800" y="20744597"/>
            <a:ext cx="5486400" cy="19652777"/>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The Key message(s) on this slide: </a:t>
            </a:r>
            <a:endParaRPr/>
          </a:p>
          <a:p>
            <a:pPr indent="0" lvl="0" marL="0" marR="0" rtl="0" algn="l">
              <a:lnSpc>
                <a:spcPct val="100000"/>
              </a:lnSpc>
              <a:spcBef>
                <a:spcPts val="0"/>
              </a:spcBef>
              <a:spcAft>
                <a:spcPts val="0"/>
              </a:spcAft>
              <a:buClr>
                <a:schemeClr val="dk1"/>
              </a:buClr>
              <a:buSzPts val="1200"/>
              <a:buFont typeface="Calibri"/>
              <a:buNone/>
            </a:pPr>
            <a:r>
              <a:t/>
            </a:r>
            <a:endParaRPr b="1"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Many aspects of classroom practice will need to change</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Detail:</a:t>
            </a:r>
            <a:endParaRPr/>
          </a:p>
          <a:p>
            <a:pPr indent="0" lvl="0" marL="0" marR="0" rtl="0" algn="l">
              <a:lnSpc>
                <a:spcPct val="100000"/>
              </a:lnSpc>
              <a:spcBef>
                <a:spcPts val="0"/>
              </a:spcBef>
              <a:spcAft>
                <a:spcPts val="0"/>
              </a:spcAft>
              <a:buClr>
                <a:schemeClr val="dk1"/>
              </a:buClr>
              <a:buSzPts val="1200"/>
              <a:buFont typeface="Calibri"/>
              <a:buNone/>
            </a:pPr>
            <a:r>
              <a:t/>
            </a:r>
            <a:endParaRPr b="1"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For example:</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381000" lvl="0" marL="457200" marR="0" rtl="0" algn="l">
              <a:spcBef>
                <a:spcPts val="560"/>
              </a:spcBef>
              <a:spcAft>
                <a:spcPts val="0"/>
              </a:spcAft>
              <a:buClr>
                <a:schemeClr val="dk1"/>
              </a:buClr>
              <a:buSzPts val="1200"/>
              <a:buFont typeface="Calibri"/>
              <a:buChar char="•"/>
            </a:pPr>
            <a:r>
              <a:rPr b="0" i="0" lang="en-GB" sz="1200" u="none" cap="none" strike="noStrike">
                <a:solidFill>
                  <a:schemeClr val="dk1"/>
                </a:solidFill>
                <a:latin typeface="Calibri"/>
                <a:ea typeface="Calibri"/>
                <a:cs typeface="Calibri"/>
                <a:sym typeface="Calibri"/>
              </a:rPr>
              <a:t>The learning habits we model in our classrooms – learners will not become adventurous in the hands of teachers who play safe </a:t>
            </a:r>
            <a:endParaRPr/>
          </a:p>
          <a:p>
            <a:pPr indent="-381000" lvl="0" marL="457200" marR="0" rtl="0" algn="l">
              <a:spcBef>
                <a:spcPts val="560"/>
              </a:spcBef>
              <a:spcAft>
                <a:spcPts val="0"/>
              </a:spcAft>
              <a:buClr>
                <a:schemeClr val="dk1"/>
              </a:buClr>
              <a:buSzPts val="1200"/>
              <a:buFont typeface="Calibri"/>
              <a:buChar char="•"/>
            </a:pPr>
            <a:r>
              <a:rPr b="0" i="0" lang="en-GB" sz="1200" u="none" cap="none" strike="noStrike">
                <a:solidFill>
                  <a:schemeClr val="dk1"/>
                </a:solidFill>
                <a:latin typeface="Calibri"/>
                <a:ea typeface="Calibri"/>
                <a:cs typeface="Calibri"/>
                <a:sym typeface="Calibri"/>
              </a:rPr>
              <a:t>The way we talk about learning in our classrooms – learners will not become fluent in talking about ‘learning’ unless their teachers also become fluent.</a:t>
            </a:r>
            <a:endParaRPr b="0" i="0" sz="1200" u="none" cap="none" strike="noStrike">
              <a:solidFill>
                <a:schemeClr val="dk1"/>
              </a:solidFill>
              <a:latin typeface="Calibri"/>
              <a:ea typeface="Calibri"/>
              <a:cs typeface="Calibri"/>
              <a:sym typeface="Calibri"/>
            </a:endParaRPr>
          </a:p>
          <a:p>
            <a:pPr indent="-381000" lvl="0" marL="457200" marR="0" rtl="0" algn="l">
              <a:spcBef>
                <a:spcPts val="560"/>
              </a:spcBef>
              <a:spcAft>
                <a:spcPts val="0"/>
              </a:spcAft>
              <a:buClr>
                <a:schemeClr val="dk1"/>
              </a:buClr>
              <a:buSzPts val="1200"/>
              <a:buFont typeface="Calibri"/>
              <a:buChar char="•"/>
            </a:pPr>
            <a:r>
              <a:rPr b="0" i="0" lang="en-GB" sz="1200" u="none" cap="none" strike="noStrike">
                <a:solidFill>
                  <a:schemeClr val="dk1"/>
                </a:solidFill>
                <a:latin typeface="Calibri"/>
                <a:ea typeface="Calibri"/>
                <a:cs typeface="Calibri"/>
                <a:sym typeface="Calibri"/>
              </a:rPr>
              <a:t>The old habits of learning we want to break – learners will remain dependent if teachers always help too readily.</a:t>
            </a:r>
            <a:endParaRPr/>
          </a:p>
          <a:p>
            <a:pPr indent="-381000" lvl="0" marL="457200" marR="0" rtl="0" algn="l">
              <a:spcBef>
                <a:spcPts val="560"/>
              </a:spcBef>
              <a:spcAft>
                <a:spcPts val="0"/>
              </a:spcAft>
              <a:buClr>
                <a:schemeClr val="dk1"/>
              </a:buClr>
              <a:buSzPts val="1200"/>
              <a:buFont typeface="Calibri"/>
              <a:buChar char="•"/>
            </a:pPr>
            <a:r>
              <a:rPr b="0" i="0" lang="en-GB" sz="1200" u="none" cap="none" strike="noStrike">
                <a:solidFill>
                  <a:schemeClr val="dk1"/>
                </a:solidFill>
                <a:latin typeface="Calibri"/>
                <a:ea typeface="Calibri"/>
                <a:cs typeface="Calibri"/>
                <a:sym typeface="Calibri"/>
              </a:rPr>
              <a:t>Our understanding of learning habits we want to form – learners will remain unaware of their learning behaviours if teachers remain likewise unaware.</a:t>
            </a:r>
            <a:endParaRPr/>
          </a:p>
          <a:p>
            <a:pPr indent="-381000" lvl="0" marL="457200" marR="0" rtl="0" algn="l">
              <a:spcBef>
                <a:spcPts val="560"/>
              </a:spcBef>
              <a:spcAft>
                <a:spcPts val="0"/>
              </a:spcAft>
              <a:buClr>
                <a:schemeClr val="dk1"/>
              </a:buClr>
              <a:buSzPts val="1200"/>
              <a:buFont typeface="Calibri"/>
              <a:buChar char="•"/>
            </a:pPr>
            <a:r>
              <a:rPr b="0" i="0" lang="en-GB" sz="1200" u="none" cap="none" strike="noStrike">
                <a:solidFill>
                  <a:schemeClr val="dk1"/>
                </a:solidFill>
                <a:latin typeface="Calibri"/>
                <a:ea typeface="Calibri"/>
                <a:cs typeface="Calibri"/>
                <a:sym typeface="Calibri"/>
              </a:rPr>
              <a:t>The classroom routines that stifle habits of learning – learners will not grow as learners in a classroom that focuses overly on ‘getting it right’, ‘passing the test’.</a:t>
            </a:r>
            <a:endParaRPr/>
          </a:p>
          <a:p>
            <a:pPr indent="-381000" lvl="0" marL="457200" marR="0" rtl="0" algn="l">
              <a:spcBef>
                <a:spcPts val="560"/>
              </a:spcBef>
              <a:spcAft>
                <a:spcPts val="0"/>
              </a:spcAft>
              <a:buClr>
                <a:schemeClr val="dk1"/>
              </a:buClr>
              <a:buSzPts val="1200"/>
              <a:buFont typeface="Calibri"/>
              <a:buChar char="•"/>
            </a:pPr>
            <a:r>
              <a:rPr b="0" i="0" lang="en-GB" sz="1200" u="none" cap="none" strike="noStrike">
                <a:solidFill>
                  <a:schemeClr val="dk1"/>
                </a:solidFill>
                <a:latin typeface="Calibri"/>
                <a:ea typeface="Calibri"/>
                <a:cs typeface="Calibri"/>
                <a:sym typeface="Calibri"/>
              </a:rPr>
              <a:t>The teaching styles that deny learning habits – teachers who ask all the questions create learners who answer rather than ask.</a:t>
            </a:r>
            <a:endParaRPr/>
          </a:p>
          <a:p>
            <a:pPr indent="-304800" lvl="0" marL="457200" marR="0" rtl="0" algn="l">
              <a:spcBef>
                <a:spcPts val="560"/>
              </a:spcBef>
              <a:spcAft>
                <a:spcPts val="0"/>
              </a:spcAft>
              <a:buClr>
                <a:schemeClr val="dk1"/>
              </a:buClr>
              <a:buSzPts val="1200"/>
              <a:buFont typeface="Calibri"/>
              <a:buNone/>
            </a:pPr>
            <a:r>
              <a:t/>
            </a:r>
            <a:endParaRPr b="0" i="0" sz="1200" u="none" cap="none" strike="noStrike">
              <a:solidFill>
                <a:schemeClr val="dk1"/>
              </a:solidFill>
              <a:latin typeface="Calibri"/>
              <a:ea typeface="Calibri"/>
              <a:cs typeface="Calibri"/>
              <a:sym typeface="Calibri"/>
            </a:endParaRPr>
          </a:p>
          <a:p>
            <a:pPr indent="0" lvl="0" marL="76200" marR="0" rtl="0" algn="l">
              <a:spcBef>
                <a:spcPts val="560"/>
              </a:spcBef>
              <a:spcAft>
                <a:spcPts val="0"/>
              </a:spcAft>
              <a:buNone/>
            </a:pPr>
            <a:r>
              <a:rPr b="0" i="0" lang="en-GB" sz="1200" u="none" cap="none" strike="noStrike">
                <a:solidFill>
                  <a:schemeClr val="dk1"/>
                </a:solidFill>
                <a:latin typeface="Calibri"/>
                <a:ea typeface="Calibri"/>
                <a:cs typeface="Calibri"/>
                <a:sym typeface="Calibri"/>
              </a:rPr>
              <a:t>Encourage a discussion – where are we now on this journey? The worthiness of the journey.</a:t>
            </a:r>
            <a:endParaRPr b="0" i="0" sz="1200" u="none" cap="none" strike="noStrike">
              <a:solidFill>
                <a:schemeClr val="dk1"/>
              </a:solidFill>
              <a:latin typeface="Calibri"/>
              <a:ea typeface="Calibri"/>
              <a:cs typeface="Calibri"/>
              <a:sym typeface="Calibri"/>
            </a:endParaRPr>
          </a:p>
          <a:p>
            <a:pPr indent="0" lvl="0" marL="0" marR="0" rtl="0" algn="l">
              <a:lnSpc>
                <a:spcPct val="90000"/>
              </a:lnSpc>
              <a:spcBef>
                <a:spcPts val="0"/>
              </a:spcBef>
              <a:spcAft>
                <a:spcPts val="0"/>
              </a:spcAft>
              <a:buNone/>
            </a:pPr>
            <a:r>
              <a:t/>
            </a:r>
            <a:endParaRPr b="0" i="0" sz="1200" u="none" cap="none" strike="noStrike">
              <a:solidFill>
                <a:schemeClr val="dk1"/>
              </a:solidFill>
              <a:latin typeface="Arial"/>
              <a:ea typeface="Arial"/>
              <a:cs typeface="Arial"/>
              <a:sym typeface="Arial"/>
            </a:endParaRPr>
          </a:p>
          <a:p>
            <a:pPr indent="0" lvl="0" marL="0" marR="0" rtl="0" algn="l">
              <a:lnSpc>
                <a:spcPct val="90000"/>
              </a:lnSpc>
              <a:spcBef>
                <a:spcPts val="0"/>
              </a:spcBef>
              <a:spcAft>
                <a:spcPts val="0"/>
              </a:spcAft>
              <a:buNone/>
            </a:pPr>
            <a:r>
              <a:t/>
            </a:r>
            <a:endParaRPr b="0" i="0" sz="2400" u="none" cap="none" strike="noStrike">
              <a:solidFill>
                <a:srgbClr val="3366FF"/>
              </a:solidFill>
              <a:latin typeface="Open Sans"/>
              <a:ea typeface="Open Sans"/>
              <a:cs typeface="Open Sans"/>
              <a:sym typeface="Open Sans"/>
            </a:endParaRPr>
          </a:p>
        </p:txBody>
      </p:sp>
      <p:sp>
        <p:nvSpPr>
          <p:cNvPr id="157" name="Google Shape;157;g412ff3bf24_2_219:notes"/>
          <p:cNvSpPr txBox="1"/>
          <p:nvPr>
            <p:ph idx="12" type="sldNum"/>
          </p:nvPr>
        </p:nvSpPr>
        <p:spPr>
          <a:xfrm>
            <a:off x="3884613" y="41481616"/>
            <a:ext cx="2971800" cy="2183642"/>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GB" sz="900" u="none" cap="none" strike="noStrike">
                <a:solidFill>
                  <a:schemeClr val="dk1"/>
                </a:solidFill>
                <a:latin typeface="Arial"/>
                <a:ea typeface="Arial"/>
                <a:cs typeface="Arial"/>
                <a:sym typeface="Arial"/>
              </a:rPr>
              <a:t>‹#›</a:t>
            </a:fld>
            <a:endParaRPr b="0" i="0" sz="900" u="none" cap="none" strike="noStrike">
              <a:solidFill>
                <a:schemeClr val="dk1"/>
              </a:solidFill>
              <a:latin typeface="Arial"/>
              <a:ea typeface="Arial"/>
              <a:cs typeface="Arial"/>
              <a:sym typeface="Arial"/>
            </a:endParaRPr>
          </a:p>
        </p:txBody>
      </p:sp>
      <p:sp>
        <p:nvSpPr>
          <p:cNvPr id="158" name="Google Shape;158;g412ff3bf24_2_219:notes"/>
          <p:cNvSpPr txBox="1"/>
          <p:nvPr>
            <p:ph idx="11" type="ftr"/>
          </p:nvPr>
        </p:nvSpPr>
        <p:spPr>
          <a:xfrm>
            <a:off x="0" y="41481616"/>
            <a:ext cx="2971800" cy="2183642"/>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None/>
            </a:pPr>
            <a:r>
              <a:rPr b="0" i="0" lang="en-GB" sz="800" u="none" cap="none" strike="noStrike">
                <a:solidFill>
                  <a:schemeClr val="dk1"/>
                </a:solidFill>
                <a:latin typeface="Arial"/>
                <a:ea typeface="Arial"/>
                <a:cs typeface="Arial"/>
                <a:sym typeface="Arial"/>
              </a:rPr>
              <a:t>Copyright © TLO Limited 2009</a:t>
            </a:r>
            <a:endParaRPr/>
          </a:p>
        </p:txBody>
      </p:sp>
      <p:sp>
        <p:nvSpPr>
          <p:cNvPr id="159" name="Google Shape;159;g412ff3bf24_2_219:notes"/>
          <p:cNvSpPr txBox="1"/>
          <p:nvPr>
            <p:ph idx="3" type="hdr"/>
          </p:nvPr>
        </p:nvSpPr>
        <p:spPr>
          <a:xfrm>
            <a:off x="0" y="0"/>
            <a:ext cx="2971800" cy="218364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GB" sz="900" u="none" cap="none" strike="noStrike">
                <a:solidFill>
                  <a:schemeClr val="dk1"/>
                </a:solidFill>
                <a:latin typeface="Arial"/>
                <a:ea typeface="Arial"/>
                <a:cs typeface="Arial"/>
                <a:sym typeface="Arial"/>
              </a:rPr>
              <a:t>Reach for the Stars | Section 2b</a:t>
            </a:r>
            <a:endParaRPr b="0" i="0" sz="900" u="none" cap="none" strike="noStrike">
              <a:solidFill>
                <a:schemeClr val="dk1"/>
              </a:solidFill>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bg>
      <p:bgPr>
        <a:gradFill>
          <a:gsLst>
            <a:gs pos="0">
              <a:schemeClr val="lt1"/>
            </a:gs>
            <a:gs pos="58000">
              <a:srgbClr val="E7F1F9"/>
            </a:gs>
            <a:gs pos="100000">
              <a:srgbClr val="9FE8E8"/>
            </a:gs>
          </a:gsLst>
          <a:path path="circle">
            <a:fillToRect b="50%" l="50%" r="50%" t="50%"/>
          </a:path>
          <a:tileRect/>
        </a:gradFill>
      </p:bgPr>
    </p:bg>
    <p:spTree>
      <p:nvGrpSpPr>
        <p:cNvPr id="15" name="Shape 15"/>
        <p:cNvGrpSpPr/>
        <p:nvPr/>
      </p:nvGrpSpPr>
      <p:grpSpPr>
        <a:xfrm>
          <a:off x="0" y="0"/>
          <a:ext cx="0" cy="0"/>
          <a:chOff x="0" y="0"/>
          <a:chExt cx="0" cy="0"/>
        </a:xfrm>
      </p:grpSpPr>
      <p:sp>
        <p:nvSpPr>
          <p:cNvPr id="16" name="Google Shape;16;p2"/>
          <p:cNvSpPr txBox="1"/>
          <p:nvPr>
            <p:ph idx="1" type="subTitle"/>
          </p:nvPr>
        </p:nvSpPr>
        <p:spPr>
          <a:xfrm>
            <a:off x="7010403" y="1710800"/>
            <a:ext cx="1959000" cy="1524000"/>
          </a:xfrm>
          <a:prstGeom prst="rect">
            <a:avLst/>
          </a:prstGeom>
          <a:noFill/>
          <a:ln>
            <a:noFill/>
          </a:ln>
        </p:spPr>
        <p:txBody>
          <a:bodyPr anchorCtr="0" anchor="ctr" bIns="45700" lIns="91425" spcFirstLastPara="1" rIns="91425" wrap="square" tIns="45700"/>
          <a:lstStyle>
            <a:lvl1pPr lvl="0" marR="0" rtl="0" algn="l">
              <a:lnSpc>
                <a:spcPct val="100000"/>
              </a:lnSpc>
              <a:spcBef>
                <a:spcPts val="380"/>
              </a:spcBef>
              <a:spcAft>
                <a:spcPts val="0"/>
              </a:spcAft>
              <a:buClr>
                <a:srgbClr val="3366FF"/>
              </a:buClr>
              <a:buSzPts val="1900"/>
              <a:buFont typeface="Calibri"/>
              <a:buNone/>
              <a:defRPr b="0" i="0" sz="1900" u="none" cap="none" strike="noStrike">
                <a:solidFill>
                  <a:srgbClr val="3366FF"/>
                </a:solidFill>
                <a:latin typeface="Calibri"/>
                <a:ea typeface="Calibri"/>
                <a:cs typeface="Calibri"/>
                <a:sym typeface="Calibri"/>
              </a:defRPr>
            </a:lvl1pPr>
            <a:lvl2pPr lvl="1" marR="0" rtl="0" algn="ctr">
              <a:lnSpc>
                <a:spcPct val="100000"/>
              </a:lnSpc>
              <a:spcBef>
                <a:spcPts val="400"/>
              </a:spcBef>
              <a:spcAft>
                <a:spcPts val="0"/>
              </a:spcAft>
              <a:buClr>
                <a:srgbClr val="BF974D"/>
              </a:buClr>
              <a:buSzPts val="2000"/>
              <a:buFont typeface="Noto Sans Symbols"/>
              <a:buNone/>
              <a:defRPr b="0" i="0" sz="2000" u="none" cap="none" strike="noStrike">
                <a:solidFill>
                  <a:srgbClr val="888888"/>
                </a:solidFill>
                <a:latin typeface="Open Sans"/>
                <a:ea typeface="Open Sans"/>
                <a:cs typeface="Open Sans"/>
                <a:sym typeface="Open Sans"/>
              </a:defRPr>
            </a:lvl2pPr>
            <a:lvl3pPr lvl="2" marR="0" rtl="0" algn="ctr">
              <a:lnSpc>
                <a:spcPct val="100000"/>
              </a:lnSpc>
              <a:spcBef>
                <a:spcPts val="280"/>
              </a:spcBef>
              <a:spcAft>
                <a:spcPts val="0"/>
              </a:spcAft>
              <a:buClr>
                <a:srgbClr val="928B70"/>
              </a:buClr>
              <a:buSzPts val="1400"/>
              <a:buFont typeface="Noto Sans Symbols"/>
              <a:buNone/>
              <a:defRPr b="0" i="0" sz="1400" u="none" cap="none" strike="noStrike">
                <a:solidFill>
                  <a:srgbClr val="888888"/>
                </a:solidFill>
                <a:latin typeface="Open Sans"/>
                <a:ea typeface="Open Sans"/>
                <a:cs typeface="Open Sans"/>
                <a:sym typeface="Open Sans"/>
              </a:defRPr>
            </a:lvl3pPr>
            <a:lvl4pPr lvl="3" marR="0" rtl="0" algn="ctr">
              <a:lnSpc>
                <a:spcPct val="100000"/>
              </a:lnSpc>
              <a:spcBef>
                <a:spcPts val="240"/>
              </a:spcBef>
              <a:spcAft>
                <a:spcPts val="0"/>
              </a:spcAft>
              <a:buClr>
                <a:srgbClr val="87706B"/>
              </a:buClr>
              <a:buSzPts val="1200"/>
              <a:buFont typeface="Noto Sans Symbols"/>
              <a:buNone/>
              <a:defRPr b="0" i="0" sz="1200" u="none" cap="none" strike="noStrike">
                <a:solidFill>
                  <a:srgbClr val="888888"/>
                </a:solidFill>
                <a:latin typeface="Open Sans"/>
                <a:ea typeface="Open Sans"/>
                <a:cs typeface="Open Sans"/>
                <a:sym typeface="Open Sans"/>
              </a:defRPr>
            </a:lvl4pPr>
            <a:lvl5pPr lvl="4" marR="0" rtl="0" algn="ctr">
              <a:lnSpc>
                <a:spcPct val="100000"/>
              </a:lnSpc>
              <a:spcBef>
                <a:spcPts val="220"/>
              </a:spcBef>
              <a:spcAft>
                <a:spcPts val="0"/>
              </a:spcAft>
              <a:buClr>
                <a:srgbClr val="6F777D"/>
              </a:buClr>
              <a:buSzPts val="1100"/>
              <a:buFont typeface="Noto Sans Symbols"/>
              <a:buNone/>
              <a:defRPr b="0" i="0" sz="1100" u="none" cap="none" strike="noStrike">
                <a:solidFill>
                  <a:srgbClr val="888888"/>
                </a:solidFill>
                <a:latin typeface="Open Sans"/>
                <a:ea typeface="Open Sans"/>
                <a:cs typeface="Open Sans"/>
                <a:sym typeface="Open Sans"/>
              </a:defRPr>
            </a:lvl5pPr>
            <a:lvl6pPr lvl="5" marR="0" rtl="0" algn="ctr">
              <a:lnSpc>
                <a:spcPct val="100000"/>
              </a:lnSpc>
              <a:spcBef>
                <a:spcPts val="240"/>
              </a:spcBef>
              <a:spcAft>
                <a:spcPts val="0"/>
              </a:spcAft>
              <a:buClr>
                <a:schemeClr val="accent1"/>
              </a:buClr>
              <a:buSzPts val="1200"/>
              <a:buFont typeface="Noto Sans Symbols"/>
              <a:buNone/>
              <a:defRPr b="0" i="0" sz="1200" u="none" cap="none" strike="noStrike">
                <a:solidFill>
                  <a:srgbClr val="888888"/>
                </a:solidFill>
                <a:latin typeface="Candara"/>
                <a:ea typeface="Candara"/>
                <a:cs typeface="Candara"/>
                <a:sym typeface="Candara"/>
              </a:defRPr>
            </a:lvl6pPr>
            <a:lvl7pPr lvl="6" marR="0" rtl="0" algn="ctr">
              <a:lnSpc>
                <a:spcPct val="100000"/>
              </a:lnSpc>
              <a:spcBef>
                <a:spcPts val="240"/>
              </a:spcBef>
              <a:spcAft>
                <a:spcPts val="0"/>
              </a:spcAft>
              <a:buClr>
                <a:schemeClr val="accent2"/>
              </a:buClr>
              <a:buSzPts val="1200"/>
              <a:buFont typeface="Noto Sans Symbols"/>
              <a:buNone/>
              <a:defRPr b="0" i="0" sz="1200" u="none" cap="none" strike="noStrike">
                <a:solidFill>
                  <a:srgbClr val="888888"/>
                </a:solidFill>
                <a:latin typeface="Candara"/>
                <a:ea typeface="Candara"/>
                <a:cs typeface="Candara"/>
                <a:sym typeface="Candara"/>
              </a:defRPr>
            </a:lvl7pPr>
            <a:lvl8pPr lvl="7" marR="0" rtl="0" algn="ctr">
              <a:lnSpc>
                <a:spcPct val="100000"/>
              </a:lnSpc>
              <a:spcBef>
                <a:spcPts val="240"/>
              </a:spcBef>
              <a:spcAft>
                <a:spcPts val="0"/>
              </a:spcAft>
              <a:buClr>
                <a:schemeClr val="accent3"/>
              </a:buClr>
              <a:buSzPts val="1200"/>
              <a:buFont typeface="Noto Sans Symbols"/>
              <a:buNone/>
              <a:defRPr b="0" i="0" sz="1200" u="none" cap="none" strike="noStrike">
                <a:solidFill>
                  <a:srgbClr val="888888"/>
                </a:solidFill>
                <a:latin typeface="Candara"/>
                <a:ea typeface="Candara"/>
                <a:cs typeface="Candara"/>
                <a:sym typeface="Candara"/>
              </a:defRPr>
            </a:lvl8pPr>
            <a:lvl9pPr lvl="8" marR="0" rtl="0" algn="ctr">
              <a:lnSpc>
                <a:spcPct val="100000"/>
              </a:lnSpc>
              <a:spcBef>
                <a:spcPts val="240"/>
              </a:spcBef>
              <a:spcAft>
                <a:spcPts val="0"/>
              </a:spcAft>
              <a:buClr>
                <a:schemeClr val="accent5"/>
              </a:buClr>
              <a:buSzPts val="1200"/>
              <a:buFont typeface="Noto Sans Symbols"/>
              <a:buNone/>
              <a:defRPr b="0" i="0" sz="1200" u="none" cap="none" strike="noStrike">
                <a:solidFill>
                  <a:srgbClr val="888888"/>
                </a:solidFill>
                <a:latin typeface="Candara"/>
                <a:ea typeface="Candara"/>
                <a:cs typeface="Candara"/>
                <a:sym typeface="Candara"/>
              </a:defRPr>
            </a:lvl9pPr>
          </a:lstStyle>
          <a:p/>
        </p:txBody>
      </p:sp>
      <p:sp>
        <p:nvSpPr>
          <p:cNvPr id="17" name="Google Shape;17;p2"/>
          <p:cNvSpPr txBox="1"/>
          <p:nvPr>
            <p:ph type="title"/>
          </p:nvPr>
        </p:nvSpPr>
        <p:spPr>
          <a:xfrm>
            <a:off x="457200" y="1710800"/>
            <a:ext cx="6324600" cy="1524000"/>
          </a:xfrm>
          <a:prstGeom prst="rect">
            <a:avLst/>
          </a:prstGeom>
          <a:noFill/>
          <a:ln>
            <a:noFill/>
          </a:ln>
        </p:spPr>
        <p:txBody>
          <a:bodyPr anchorCtr="0" anchor="ctr" bIns="45700" lIns="91425" spcFirstLastPara="1" rIns="91425" wrap="square" tIns="45700"/>
          <a:lstStyle>
            <a:lvl1pPr lvl="0" marR="0" rtl="0" algn="r">
              <a:lnSpc>
                <a:spcPct val="100000"/>
              </a:lnSpc>
              <a:spcBef>
                <a:spcPts val="0"/>
              </a:spcBef>
              <a:spcAft>
                <a:spcPts val="0"/>
              </a:spcAft>
              <a:buClr>
                <a:srgbClr val="000090"/>
              </a:buClr>
              <a:buSzPts val="4200"/>
              <a:buFont typeface="Calibri"/>
              <a:buNone/>
              <a:defRPr b="0" i="0" sz="4200" u="none" cap="none" strike="noStrike">
                <a:solidFill>
                  <a:srgbClr val="000090"/>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8" name="Google Shape;18;p2"/>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1pPr>
            <a:lvl2pPr indent="0" lvl="1"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2pPr>
            <a:lvl3pPr indent="0" lvl="2"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3pPr>
            <a:lvl4pPr indent="0" lvl="3"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4pPr>
            <a:lvl5pPr indent="0" lvl="4"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5pPr>
            <a:lvl6pPr indent="0" lvl="5"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6pPr>
            <a:lvl7pPr indent="0" lvl="6"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7pPr>
            <a:lvl8pPr indent="0" lvl="7"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8pPr>
            <a:lvl9pPr indent="0" lvl="8"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Content">
  <p:cSld name="Title and Content">
    <p:spTree>
      <p:nvGrpSpPr>
        <p:cNvPr id="19" name="Shape 19"/>
        <p:cNvGrpSpPr/>
        <p:nvPr/>
      </p:nvGrpSpPr>
      <p:grpSpPr>
        <a:xfrm>
          <a:off x="0" y="0"/>
          <a:ext cx="0" cy="0"/>
          <a:chOff x="0" y="0"/>
          <a:chExt cx="0" cy="0"/>
        </a:xfrm>
      </p:grpSpPr>
      <p:sp>
        <p:nvSpPr>
          <p:cNvPr id="20" name="Google Shape;20;p3"/>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lstStyle>
            <a:lvl1pPr lvl="0" marR="0" rtl="0" algn="l">
              <a:lnSpc>
                <a:spcPct val="100000"/>
              </a:lnSpc>
              <a:spcBef>
                <a:spcPts val="0"/>
              </a:spcBef>
              <a:spcAft>
                <a:spcPts val="0"/>
              </a:spcAft>
              <a:buClr>
                <a:srgbClr val="000090"/>
              </a:buClr>
              <a:buSzPts val="3200"/>
              <a:buFont typeface="Open Sans"/>
              <a:buNone/>
              <a:defRPr b="0" i="0" sz="3200" u="none" cap="none" strike="noStrike">
                <a:solidFill>
                  <a:srgbClr val="000090"/>
                </a:solidFill>
                <a:latin typeface="Open Sans"/>
                <a:ea typeface="Open Sans"/>
                <a:cs typeface="Open Sans"/>
                <a:sym typeface="Open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1" name="Google Shape;21;p3"/>
          <p:cNvSpPr txBox="1"/>
          <p:nvPr>
            <p:ph idx="1" type="body"/>
          </p:nvPr>
        </p:nvSpPr>
        <p:spPr>
          <a:xfrm>
            <a:off x="381007" y="1432559"/>
            <a:ext cx="8407800" cy="3672900"/>
          </a:xfrm>
          <a:prstGeom prst="rect">
            <a:avLst/>
          </a:prstGeom>
          <a:noFill/>
          <a:ln>
            <a:noFill/>
          </a:ln>
        </p:spPr>
        <p:txBody>
          <a:bodyPr anchorCtr="0" anchor="ctr" bIns="45700" lIns="91425" spcFirstLastPara="1" rIns="91425" wrap="square" tIns="45700"/>
          <a:lstStyle>
            <a:lvl1pPr indent="-381000" lvl="0" marL="457200" marR="0" rtl="0" algn="l">
              <a:lnSpc>
                <a:spcPct val="100000"/>
              </a:lnSpc>
              <a:spcBef>
                <a:spcPts val="560"/>
              </a:spcBef>
              <a:spcAft>
                <a:spcPts val="0"/>
              </a:spcAft>
              <a:buClr>
                <a:srgbClr val="3366FF"/>
              </a:buClr>
              <a:buSzPts val="2400"/>
              <a:buFont typeface="Noto Sans Symbols"/>
              <a:buChar char="●"/>
              <a:defRPr b="0" i="0" sz="2400" u="none" cap="none" strike="noStrike">
                <a:solidFill>
                  <a:srgbClr val="3366FF"/>
                </a:solidFill>
                <a:latin typeface="Open Sans"/>
                <a:ea typeface="Open Sans"/>
                <a:cs typeface="Open Sans"/>
                <a:sym typeface="Open Sans"/>
              </a:defRPr>
            </a:lvl1pPr>
            <a:lvl2pPr indent="-355600" lvl="1" marL="914400" marR="0" rtl="0" algn="l">
              <a:lnSpc>
                <a:spcPct val="100000"/>
              </a:lnSpc>
              <a:spcBef>
                <a:spcPts val="400"/>
              </a:spcBef>
              <a:spcAft>
                <a:spcPts val="0"/>
              </a:spcAft>
              <a:buClr>
                <a:srgbClr val="000000"/>
              </a:buClr>
              <a:buSzPts val="2000"/>
              <a:buFont typeface="Noto Sans Symbols"/>
              <a:buChar char="○"/>
              <a:defRPr b="0" i="0" sz="2000" u="none" cap="none" strike="noStrike">
                <a:solidFill>
                  <a:srgbClr val="000000"/>
                </a:solidFill>
                <a:latin typeface="Open Sans"/>
                <a:ea typeface="Open Sans"/>
                <a:cs typeface="Open Sans"/>
                <a:sym typeface="Open Sans"/>
              </a:defRPr>
            </a:lvl2pPr>
            <a:lvl3pPr indent="-317500" lvl="2" marL="1371600" marR="0" rtl="0" algn="l">
              <a:lnSpc>
                <a:spcPct val="100000"/>
              </a:lnSpc>
              <a:spcBef>
                <a:spcPts val="280"/>
              </a:spcBef>
              <a:spcAft>
                <a:spcPts val="0"/>
              </a:spcAft>
              <a:buClr>
                <a:srgbClr val="000000"/>
              </a:buClr>
              <a:buSzPts val="1400"/>
              <a:buFont typeface="Noto Sans Symbols"/>
              <a:buChar char="■"/>
              <a:defRPr b="0" i="0" sz="1400" u="none" cap="none" strike="noStrike">
                <a:solidFill>
                  <a:srgbClr val="000000"/>
                </a:solidFill>
                <a:latin typeface="Open Sans"/>
                <a:ea typeface="Open Sans"/>
                <a:cs typeface="Open Sans"/>
                <a:sym typeface="Open Sans"/>
              </a:defRPr>
            </a:lvl3pPr>
            <a:lvl4pPr indent="-304800" lvl="3" marL="1828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Open Sans"/>
                <a:ea typeface="Open Sans"/>
                <a:cs typeface="Open Sans"/>
                <a:sym typeface="Open Sans"/>
              </a:defRPr>
            </a:lvl4pPr>
            <a:lvl5pPr indent="-298450" lvl="4" marL="2286000" marR="0" rtl="0" algn="l">
              <a:lnSpc>
                <a:spcPct val="100000"/>
              </a:lnSpc>
              <a:spcBef>
                <a:spcPts val="220"/>
              </a:spcBef>
              <a:spcAft>
                <a:spcPts val="0"/>
              </a:spcAft>
              <a:buClr>
                <a:srgbClr val="000000"/>
              </a:buClr>
              <a:buSzPts val="1100"/>
              <a:buFont typeface="Noto Sans Symbols"/>
              <a:buChar char="○"/>
              <a:defRPr b="0" i="0" sz="1100" u="none" cap="none" strike="noStrike">
                <a:solidFill>
                  <a:srgbClr val="000000"/>
                </a:solidFill>
                <a:latin typeface="Open Sans"/>
                <a:ea typeface="Open Sans"/>
                <a:cs typeface="Open Sans"/>
                <a:sym typeface="Open Sans"/>
              </a:defRPr>
            </a:lvl5pPr>
            <a:lvl6pPr indent="-304800" lvl="5" marL="27432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6pPr>
            <a:lvl7pPr indent="-304800" lvl="6" marL="32004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7pPr>
            <a:lvl8pPr indent="-304800" lvl="7" marL="36576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8pPr>
            <a:lvl9pPr indent="-304800" lvl="8" marL="4114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9pPr>
          </a:lstStyle>
          <a:p/>
        </p:txBody>
      </p:sp>
      <p:sp>
        <p:nvSpPr>
          <p:cNvPr id="22" name="Google Shape;22;p3"/>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1pPr>
            <a:lvl2pPr indent="0" lvl="1"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2pPr>
            <a:lvl3pPr indent="0" lvl="2"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3pPr>
            <a:lvl4pPr indent="0" lvl="3"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4pPr>
            <a:lvl5pPr indent="0" lvl="4"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5pPr>
            <a:lvl6pPr indent="0" lvl="5"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6pPr>
            <a:lvl7pPr indent="0" lvl="6"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7pPr>
            <a:lvl8pPr indent="0" lvl="7"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8pPr>
            <a:lvl9pPr indent="0" lvl="8"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23" name="Shape 23"/>
        <p:cNvGrpSpPr/>
        <p:nvPr/>
      </p:nvGrpSpPr>
      <p:grpSpPr>
        <a:xfrm>
          <a:off x="0" y="0"/>
          <a:ext cx="0" cy="0"/>
          <a:chOff x="0" y="0"/>
          <a:chExt cx="0" cy="0"/>
        </a:xfrm>
      </p:grpSpPr>
      <p:sp>
        <p:nvSpPr>
          <p:cNvPr id="24" name="Google Shape;24;p4"/>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lstStyle>
            <a:lvl1pPr lvl="0" marR="0" rtl="0" algn="l">
              <a:lnSpc>
                <a:spcPct val="100000"/>
              </a:lnSpc>
              <a:spcBef>
                <a:spcPts val="0"/>
              </a:spcBef>
              <a:spcAft>
                <a:spcPts val="0"/>
              </a:spcAft>
              <a:buClr>
                <a:srgbClr val="000090"/>
              </a:buClr>
              <a:buSzPts val="3200"/>
              <a:buFont typeface="Open Sans"/>
              <a:buNone/>
              <a:defRPr b="0" i="0" sz="3200" u="none" cap="none" strike="noStrike">
                <a:solidFill>
                  <a:srgbClr val="000090"/>
                </a:solidFill>
                <a:latin typeface="Open Sans"/>
                <a:ea typeface="Open Sans"/>
                <a:cs typeface="Open Sans"/>
                <a:sym typeface="Open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5" name="Google Shape;25;p4"/>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1pPr>
            <a:lvl2pPr indent="0" lvl="1"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2pPr>
            <a:lvl3pPr indent="0" lvl="2"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3pPr>
            <a:lvl4pPr indent="0" lvl="3"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4pPr>
            <a:lvl5pPr indent="0" lvl="4"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5pPr>
            <a:lvl6pPr indent="0" lvl="5"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6pPr>
            <a:lvl7pPr indent="0" lvl="6"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7pPr>
            <a:lvl8pPr indent="0" lvl="7"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8pPr>
            <a:lvl9pPr indent="0" lvl="8"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bg>
      <p:bgPr>
        <a:gradFill>
          <a:gsLst>
            <a:gs pos="0">
              <a:schemeClr val="lt1"/>
            </a:gs>
            <a:gs pos="58000">
              <a:srgbClr val="E7F1F9"/>
            </a:gs>
            <a:gs pos="100000">
              <a:srgbClr val="9FE8E8"/>
            </a:gs>
          </a:gsLst>
          <a:path path="circle">
            <a:fillToRect b="50%" l="50%" r="50%" t="50%"/>
          </a:path>
          <a:tileRect/>
        </a:gradFill>
      </p:bgPr>
    </p:bg>
    <p:spTree>
      <p:nvGrpSpPr>
        <p:cNvPr id="26" name="Shape 26"/>
        <p:cNvGrpSpPr/>
        <p:nvPr/>
      </p:nvGrpSpPr>
      <p:grpSpPr>
        <a:xfrm>
          <a:off x="0" y="0"/>
          <a:ext cx="0" cy="0"/>
          <a:chOff x="0" y="0"/>
          <a:chExt cx="0" cy="0"/>
        </a:xfrm>
      </p:grpSpPr>
      <p:sp>
        <p:nvSpPr>
          <p:cNvPr id="27" name="Google Shape;27;p5"/>
          <p:cNvSpPr txBox="1"/>
          <p:nvPr>
            <p:ph idx="12" type="sldNum"/>
          </p:nvPr>
        </p:nvSpPr>
        <p:spPr>
          <a:xfrm>
            <a:off x="8556784" y="5277612"/>
            <a:ext cx="548700" cy="437400"/>
          </a:xfrm>
          <a:prstGeom prst="rect">
            <a:avLst/>
          </a:prstGeom>
        </p:spPr>
        <p:txBody>
          <a:bodyPr anchorCtr="0" anchor="t" bIns="45700" lIns="91425" spcFirstLastPara="1" rIns="91425" wrap="square" tIns="45700">
            <a:noAutofit/>
          </a:bodyPr>
          <a:lstStyle>
            <a:lvl1pPr lvl="0">
              <a:buNone/>
              <a:defRPr sz="1300">
                <a:solidFill>
                  <a:srgbClr val="3366FF"/>
                </a:solidFill>
                <a:latin typeface="Open Sans"/>
                <a:ea typeface="Open Sans"/>
                <a:cs typeface="Open Sans"/>
                <a:sym typeface="Open Sans"/>
              </a:defRPr>
            </a:lvl1pPr>
            <a:lvl2pPr lvl="1">
              <a:buNone/>
              <a:defRPr sz="1300">
                <a:solidFill>
                  <a:srgbClr val="3366FF"/>
                </a:solidFill>
                <a:latin typeface="Open Sans"/>
                <a:ea typeface="Open Sans"/>
                <a:cs typeface="Open Sans"/>
                <a:sym typeface="Open Sans"/>
              </a:defRPr>
            </a:lvl2pPr>
            <a:lvl3pPr lvl="2">
              <a:buNone/>
              <a:defRPr sz="1300">
                <a:solidFill>
                  <a:srgbClr val="3366FF"/>
                </a:solidFill>
                <a:latin typeface="Open Sans"/>
                <a:ea typeface="Open Sans"/>
                <a:cs typeface="Open Sans"/>
                <a:sym typeface="Open Sans"/>
              </a:defRPr>
            </a:lvl3pPr>
            <a:lvl4pPr lvl="3">
              <a:buNone/>
              <a:defRPr sz="1300">
                <a:solidFill>
                  <a:srgbClr val="3366FF"/>
                </a:solidFill>
                <a:latin typeface="Open Sans"/>
                <a:ea typeface="Open Sans"/>
                <a:cs typeface="Open Sans"/>
                <a:sym typeface="Open Sans"/>
              </a:defRPr>
            </a:lvl4pPr>
            <a:lvl5pPr lvl="4">
              <a:buNone/>
              <a:defRPr sz="1300">
                <a:solidFill>
                  <a:srgbClr val="3366FF"/>
                </a:solidFill>
                <a:latin typeface="Open Sans"/>
                <a:ea typeface="Open Sans"/>
                <a:cs typeface="Open Sans"/>
                <a:sym typeface="Open Sans"/>
              </a:defRPr>
            </a:lvl5pPr>
            <a:lvl6pPr lvl="5">
              <a:buNone/>
              <a:defRPr sz="1300">
                <a:solidFill>
                  <a:srgbClr val="3366FF"/>
                </a:solidFill>
                <a:latin typeface="Open Sans"/>
                <a:ea typeface="Open Sans"/>
                <a:cs typeface="Open Sans"/>
                <a:sym typeface="Open Sans"/>
              </a:defRPr>
            </a:lvl6pPr>
            <a:lvl7pPr lvl="6">
              <a:buNone/>
              <a:defRPr sz="1300">
                <a:solidFill>
                  <a:srgbClr val="3366FF"/>
                </a:solidFill>
                <a:latin typeface="Open Sans"/>
                <a:ea typeface="Open Sans"/>
                <a:cs typeface="Open Sans"/>
                <a:sym typeface="Open Sans"/>
              </a:defRPr>
            </a:lvl7pPr>
            <a:lvl8pPr lvl="7">
              <a:buNone/>
              <a:defRPr sz="1300">
                <a:solidFill>
                  <a:srgbClr val="3366FF"/>
                </a:solidFill>
                <a:latin typeface="Open Sans"/>
                <a:ea typeface="Open Sans"/>
                <a:cs typeface="Open Sans"/>
                <a:sym typeface="Open Sans"/>
              </a:defRPr>
            </a:lvl8pPr>
            <a:lvl9pPr lvl="8">
              <a:buNone/>
              <a:defRPr sz="1300">
                <a:solidFill>
                  <a:srgbClr val="3366FF"/>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1 text frame with picture 1">
  <p:cSld name="1_Content with Caption_1">
    <p:bg>
      <p:bgPr>
        <a:gradFill>
          <a:gsLst>
            <a:gs pos="0">
              <a:schemeClr val="lt1"/>
            </a:gs>
            <a:gs pos="58000">
              <a:srgbClr val="E7F1F9"/>
            </a:gs>
            <a:gs pos="100000">
              <a:srgbClr val="9FE8E8"/>
            </a:gs>
          </a:gsLst>
          <a:path path="circle">
            <a:fillToRect b="50%" l="50%" r="50%" t="50%"/>
          </a:path>
          <a:tileRect/>
        </a:gradFill>
      </p:bgPr>
    </p:bg>
    <p:spTree>
      <p:nvGrpSpPr>
        <p:cNvPr id="28" name="Shape 28"/>
        <p:cNvGrpSpPr/>
        <p:nvPr/>
      </p:nvGrpSpPr>
      <p:grpSpPr>
        <a:xfrm>
          <a:off x="0" y="0"/>
          <a:ext cx="0" cy="0"/>
          <a:chOff x="0" y="0"/>
          <a:chExt cx="0" cy="0"/>
        </a:xfrm>
      </p:grpSpPr>
      <p:sp>
        <p:nvSpPr>
          <p:cNvPr id="29" name="Google Shape;29;p6"/>
          <p:cNvSpPr txBox="1"/>
          <p:nvPr>
            <p:ph type="title"/>
          </p:nvPr>
        </p:nvSpPr>
        <p:spPr>
          <a:xfrm>
            <a:off x="370900" y="0"/>
            <a:ext cx="8405700" cy="1175100"/>
          </a:xfrm>
          <a:prstGeom prst="rect">
            <a:avLst/>
          </a:prstGeom>
          <a:noFill/>
          <a:ln>
            <a:noFill/>
          </a:ln>
        </p:spPr>
        <p:txBody>
          <a:bodyPr anchorCtr="0" anchor="ctr" bIns="45700" lIns="91425" spcFirstLastPara="1" rIns="91425" wrap="square" tIns="45700"/>
          <a:lstStyle>
            <a:lvl1pPr lvl="0" marR="0" rtl="0" algn="l">
              <a:lnSpc>
                <a:spcPct val="100000"/>
              </a:lnSpc>
              <a:spcBef>
                <a:spcPts val="0"/>
              </a:spcBef>
              <a:spcAft>
                <a:spcPts val="0"/>
              </a:spcAft>
              <a:buClr>
                <a:srgbClr val="000090"/>
              </a:buClr>
              <a:buSzPts val="3200"/>
              <a:buFont typeface="Open Sans"/>
              <a:buNone/>
              <a:defRPr b="0" i="0" sz="3200" u="none" cap="none" strike="noStrike">
                <a:solidFill>
                  <a:srgbClr val="000090"/>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30" name="Google Shape;30;p6"/>
          <p:cNvSpPr txBox="1"/>
          <p:nvPr>
            <p:ph idx="1" type="body"/>
          </p:nvPr>
        </p:nvSpPr>
        <p:spPr>
          <a:xfrm>
            <a:off x="373691" y="1183709"/>
            <a:ext cx="4184100" cy="4026600"/>
          </a:xfrm>
          <a:prstGeom prst="rect">
            <a:avLst/>
          </a:prstGeom>
          <a:noFill/>
          <a:ln>
            <a:noFill/>
          </a:ln>
        </p:spPr>
        <p:txBody>
          <a:bodyPr anchorCtr="0" anchor="t" bIns="45700" lIns="91425" spcFirstLastPara="1" rIns="91425" wrap="square" tIns="45700"/>
          <a:lstStyle>
            <a:lvl1pPr indent="-381000" lvl="0" marL="457200" marR="0" rtl="0" algn="l">
              <a:lnSpc>
                <a:spcPct val="100000"/>
              </a:lnSpc>
              <a:spcBef>
                <a:spcPts val="560"/>
              </a:spcBef>
              <a:spcAft>
                <a:spcPts val="0"/>
              </a:spcAft>
              <a:buClr>
                <a:srgbClr val="3366FF"/>
              </a:buClr>
              <a:buSzPts val="2400"/>
              <a:buFont typeface="Noto Sans Symbols"/>
              <a:buChar char="●"/>
              <a:defRPr b="0" i="0" sz="2400" u="none" cap="none" strike="noStrike">
                <a:solidFill>
                  <a:srgbClr val="3366FF"/>
                </a:solidFill>
                <a:latin typeface="Calibri"/>
                <a:ea typeface="Calibri"/>
                <a:cs typeface="Calibri"/>
                <a:sym typeface="Calibri"/>
              </a:defRPr>
            </a:lvl1pPr>
            <a:lvl2pPr indent="-355600" lvl="1" marL="914400" marR="0" rtl="0" algn="l">
              <a:lnSpc>
                <a:spcPct val="100000"/>
              </a:lnSpc>
              <a:spcBef>
                <a:spcPts val="400"/>
              </a:spcBef>
              <a:spcAft>
                <a:spcPts val="0"/>
              </a:spcAft>
              <a:buClr>
                <a:srgbClr val="000000"/>
              </a:buClr>
              <a:buSzPts val="2000"/>
              <a:buFont typeface="Noto Sans Symbols"/>
              <a:buChar char="○"/>
              <a:defRPr b="0" i="0" sz="2000" u="none" cap="none" strike="noStrike">
                <a:solidFill>
                  <a:srgbClr val="000000"/>
                </a:solidFill>
                <a:latin typeface="Calibri"/>
                <a:ea typeface="Calibri"/>
                <a:cs typeface="Calibri"/>
                <a:sym typeface="Calibri"/>
              </a:defRPr>
            </a:lvl2pPr>
            <a:lvl3pPr indent="-317500" lvl="2" marL="1371600" marR="0" rtl="0" algn="l">
              <a:lnSpc>
                <a:spcPct val="100000"/>
              </a:lnSpc>
              <a:spcBef>
                <a:spcPts val="280"/>
              </a:spcBef>
              <a:spcAft>
                <a:spcPts val="0"/>
              </a:spcAft>
              <a:buClr>
                <a:srgbClr val="000000"/>
              </a:buClr>
              <a:buSzPts val="1400"/>
              <a:buFont typeface="Noto Sans Symbols"/>
              <a:buChar char="■"/>
              <a:defRPr b="0" i="0" sz="1400" u="none" cap="none" strike="noStrike">
                <a:solidFill>
                  <a:srgbClr val="000000"/>
                </a:solidFill>
                <a:latin typeface="Calibri"/>
                <a:ea typeface="Calibri"/>
                <a:cs typeface="Calibri"/>
                <a:sym typeface="Calibri"/>
              </a:defRPr>
            </a:lvl3pPr>
            <a:lvl4pPr indent="-304800" lvl="3" marL="1828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libri"/>
                <a:ea typeface="Calibri"/>
                <a:cs typeface="Calibri"/>
                <a:sym typeface="Calibri"/>
              </a:defRPr>
            </a:lvl4pPr>
            <a:lvl5pPr indent="-298450" lvl="4" marL="2286000" marR="0" rtl="0" algn="l">
              <a:lnSpc>
                <a:spcPct val="100000"/>
              </a:lnSpc>
              <a:spcBef>
                <a:spcPts val="220"/>
              </a:spcBef>
              <a:spcAft>
                <a:spcPts val="0"/>
              </a:spcAft>
              <a:buClr>
                <a:srgbClr val="000000"/>
              </a:buClr>
              <a:buSzPts val="1100"/>
              <a:buFont typeface="Noto Sans Symbols"/>
              <a:buChar char="○"/>
              <a:defRPr b="0" i="0" sz="1100" u="none" cap="none" strike="noStrike">
                <a:solidFill>
                  <a:srgbClr val="000000"/>
                </a:solidFill>
                <a:latin typeface="Calibri"/>
                <a:ea typeface="Calibri"/>
                <a:cs typeface="Calibri"/>
                <a:sym typeface="Calibri"/>
              </a:defRPr>
            </a:lvl5pPr>
            <a:lvl6pPr indent="-304800" lvl="5" marL="27432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6pPr>
            <a:lvl7pPr indent="-304800" lvl="6" marL="32004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7pPr>
            <a:lvl8pPr indent="-304800" lvl="7" marL="36576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8pPr>
            <a:lvl9pPr indent="-304800" lvl="8" marL="4114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9pPr>
          </a:lstStyle>
          <a:p/>
        </p:txBody>
      </p:sp>
      <p:sp>
        <p:nvSpPr>
          <p:cNvPr id="31" name="Google Shape;31;p6"/>
          <p:cNvSpPr txBox="1"/>
          <p:nvPr>
            <p:ph idx="2" type="body"/>
          </p:nvPr>
        </p:nvSpPr>
        <p:spPr>
          <a:xfrm>
            <a:off x="4583628" y="1183709"/>
            <a:ext cx="4184100" cy="4026600"/>
          </a:xfrm>
          <a:prstGeom prst="rect">
            <a:avLst/>
          </a:prstGeom>
          <a:noFill/>
          <a:ln>
            <a:noFill/>
          </a:ln>
        </p:spPr>
        <p:txBody>
          <a:bodyPr anchorCtr="0" anchor="t" bIns="45700" lIns="91425" spcFirstLastPara="1" rIns="91425" wrap="square" tIns="45700"/>
          <a:lstStyle>
            <a:lvl1pPr indent="-381000" lvl="0" marL="457200" marR="0" rtl="0" algn="l">
              <a:lnSpc>
                <a:spcPct val="100000"/>
              </a:lnSpc>
              <a:spcBef>
                <a:spcPts val="560"/>
              </a:spcBef>
              <a:spcAft>
                <a:spcPts val="0"/>
              </a:spcAft>
              <a:buClr>
                <a:srgbClr val="3366FF"/>
              </a:buClr>
              <a:buSzPts val="2400"/>
              <a:buFont typeface="Noto Sans Symbols"/>
              <a:buChar char="●"/>
              <a:defRPr b="0" i="0" sz="2400" u="none" cap="none" strike="noStrike">
                <a:solidFill>
                  <a:srgbClr val="3366FF"/>
                </a:solidFill>
                <a:latin typeface="Calibri"/>
                <a:ea typeface="Calibri"/>
                <a:cs typeface="Calibri"/>
                <a:sym typeface="Calibri"/>
              </a:defRPr>
            </a:lvl1pPr>
            <a:lvl2pPr indent="-355600" lvl="1" marL="914400" marR="0" rtl="0" algn="l">
              <a:lnSpc>
                <a:spcPct val="100000"/>
              </a:lnSpc>
              <a:spcBef>
                <a:spcPts val="400"/>
              </a:spcBef>
              <a:spcAft>
                <a:spcPts val="0"/>
              </a:spcAft>
              <a:buClr>
                <a:srgbClr val="000000"/>
              </a:buClr>
              <a:buSzPts val="2000"/>
              <a:buFont typeface="Noto Sans Symbols"/>
              <a:buChar char="○"/>
              <a:defRPr b="0" i="0" sz="2000" u="none" cap="none" strike="noStrike">
                <a:solidFill>
                  <a:srgbClr val="000000"/>
                </a:solidFill>
                <a:latin typeface="Calibri"/>
                <a:ea typeface="Calibri"/>
                <a:cs typeface="Calibri"/>
                <a:sym typeface="Calibri"/>
              </a:defRPr>
            </a:lvl2pPr>
            <a:lvl3pPr indent="-317500" lvl="2" marL="1371600" marR="0" rtl="0" algn="l">
              <a:lnSpc>
                <a:spcPct val="100000"/>
              </a:lnSpc>
              <a:spcBef>
                <a:spcPts val="280"/>
              </a:spcBef>
              <a:spcAft>
                <a:spcPts val="0"/>
              </a:spcAft>
              <a:buClr>
                <a:srgbClr val="000000"/>
              </a:buClr>
              <a:buSzPts val="1400"/>
              <a:buFont typeface="Noto Sans Symbols"/>
              <a:buChar char="■"/>
              <a:defRPr b="0" i="0" sz="1400" u="none" cap="none" strike="noStrike">
                <a:solidFill>
                  <a:srgbClr val="000000"/>
                </a:solidFill>
                <a:latin typeface="Calibri"/>
                <a:ea typeface="Calibri"/>
                <a:cs typeface="Calibri"/>
                <a:sym typeface="Calibri"/>
              </a:defRPr>
            </a:lvl3pPr>
            <a:lvl4pPr indent="-304800" lvl="3" marL="1828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libri"/>
                <a:ea typeface="Calibri"/>
                <a:cs typeface="Calibri"/>
                <a:sym typeface="Calibri"/>
              </a:defRPr>
            </a:lvl4pPr>
            <a:lvl5pPr indent="-298450" lvl="4" marL="2286000" marR="0" rtl="0" algn="l">
              <a:lnSpc>
                <a:spcPct val="100000"/>
              </a:lnSpc>
              <a:spcBef>
                <a:spcPts val="220"/>
              </a:spcBef>
              <a:spcAft>
                <a:spcPts val="0"/>
              </a:spcAft>
              <a:buClr>
                <a:srgbClr val="000000"/>
              </a:buClr>
              <a:buSzPts val="1100"/>
              <a:buFont typeface="Noto Sans Symbols"/>
              <a:buChar char="○"/>
              <a:defRPr b="0" i="0" sz="1100" u="none" cap="none" strike="noStrike">
                <a:solidFill>
                  <a:srgbClr val="000000"/>
                </a:solidFill>
                <a:latin typeface="Calibri"/>
                <a:ea typeface="Calibri"/>
                <a:cs typeface="Calibri"/>
                <a:sym typeface="Calibri"/>
              </a:defRPr>
            </a:lvl5pPr>
            <a:lvl6pPr indent="-304800" lvl="5" marL="27432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6pPr>
            <a:lvl7pPr indent="-304800" lvl="6" marL="32004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7pPr>
            <a:lvl8pPr indent="-304800" lvl="7" marL="36576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8pPr>
            <a:lvl9pPr indent="-304800" lvl="8" marL="4114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9pPr>
          </a:lstStyle>
          <a:p/>
        </p:txBody>
      </p:sp>
      <p:sp>
        <p:nvSpPr>
          <p:cNvPr id="32" name="Google Shape;32;p6"/>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1pPr>
            <a:lvl2pPr indent="0" lvl="1"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2pPr>
            <a:lvl3pPr indent="0" lvl="2"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3pPr>
            <a:lvl4pPr indent="0" lvl="3"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4pPr>
            <a:lvl5pPr indent="0" lvl="4"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5pPr>
            <a:lvl6pPr indent="0" lvl="5"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6pPr>
            <a:lvl7pPr indent="0" lvl="6"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7pPr>
            <a:lvl8pPr indent="0" lvl="7"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8pPr>
            <a:lvl9pPr indent="0" lvl="8"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1_Title and Content">
  <p:cSld name="1_Title and Content">
    <p:spTree>
      <p:nvGrpSpPr>
        <p:cNvPr id="33" name="Shape 33"/>
        <p:cNvGrpSpPr/>
        <p:nvPr/>
      </p:nvGrpSpPr>
      <p:grpSpPr>
        <a:xfrm>
          <a:off x="0" y="0"/>
          <a:ext cx="0" cy="0"/>
          <a:chOff x="0" y="0"/>
          <a:chExt cx="0" cy="0"/>
        </a:xfrm>
      </p:grpSpPr>
      <p:sp>
        <p:nvSpPr>
          <p:cNvPr id="34" name="Google Shape;34;p7"/>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lstStyle>
            <a:lvl1pPr lvl="0" marR="0" rtl="0" algn="l">
              <a:lnSpc>
                <a:spcPct val="100000"/>
              </a:lnSpc>
              <a:spcBef>
                <a:spcPts val="0"/>
              </a:spcBef>
              <a:spcAft>
                <a:spcPts val="0"/>
              </a:spcAft>
              <a:buClr>
                <a:srgbClr val="000090"/>
              </a:buClr>
              <a:buSzPts val="3200"/>
              <a:buFont typeface="Open Sans"/>
              <a:buNone/>
              <a:defRPr b="0" i="0" sz="3200" u="none" cap="none" strike="noStrike">
                <a:solidFill>
                  <a:srgbClr val="000090"/>
                </a:solidFill>
                <a:latin typeface="Open Sans"/>
                <a:ea typeface="Open Sans"/>
                <a:cs typeface="Open Sans"/>
                <a:sym typeface="Open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35" name="Google Shape;35;p7"/>
          <p:cNvSpPr txBox="1"/>
          <p:nvPr>
            <p:ph idx="1" type="body"/>
          </p:nvPr>
        </p:nvSpPr>
        <p:spPr>
          <a:xfrm>
            <a:off x="381007" y="1432559"/>
            <a:ext cx="8407800" cy="3672900"/>
          </a:xfrm>
          <a:prstGeom prst="rect">
            <a:avLst/>
          </a:prstGeom>
          <a:noFill/>
          <a:ln>
            <a:noFill/>
          </a:ln>
        </p:spPr>
        <p:txBody>
          <a:bodyPr anchorCtr="0" anchor="ctr" bIns="45700" lIns="91425" spcFirstLastPara="1" rIns="91425" wrap="square" tIns="45700"/>
          <a:lstStyle>
            <a:lvl1pPr indent="-381000" lvl="0" marL="457200" marR="0" rtl="0" algn="l">
              <a:lnSpc>
                <a:spcPct val="100000"/>
              </a:lnSpc>
              <a:spcBef>
                <a:spcPts val="560"/>
              </a:spcBef>
              <a:spcAft>
                <a:spcPts val="0"/>
              </a:spcAft>
              <a:buClr>
                <a:srgbClr val="3366FF"/>
              </a:buClr>
              <a:buSzPts val="2400"/>
              <a:buFont typeface="Noto Sans Symbols"/>
              <a:buChar char="●"/>
              <a:defRPr b="0" i="0" sz="2400" u="none" cap="none" strike="noStrike">
                <a:solidFill>
                  <a:srgbClr val="3366FF"/>
                </a:solidFill>
                <a:latin typeface="Open Sans"/>
                <a:ea typeface="Open Sans"/>
                <a:cs typeface="Open Sans"/>
                <a:sym typeface="Open Sans"/>
              </a:defRPr>
            </a:lvl1pPr>
            <a:lvl2pPr indent="-355600" lvl="1" marL="914400" marR="0" rtl="0" algn="l">
              <a:lnSpc>
                <a:spcPct val="100000"/>
              </a:lnSpc>
              <a:spcBef>
                <a:spcPts val="400"/>
              </a:spcBef>
              <a:spcAft>
                <a:spcPts val="0"/>
              </a:spcAft>
              <a:buClr>
                <a:srgbClr val="000000"/>
              </a:buClr>
              <a:buSzPts val="2000"/>
              <a:buFont typeface="Noto Sans Symbols"/>
              <a:buChar char="○"/>
              <a:defRPr b="0" i="0" sz="2000" u="none" cap="none" strike="noStrike">
                <a:solidFill>
                  <a:srgbClr val="000000"/>
                </a:solidFill>
                <a:latin typeface="Open Sans"/>
                <a:ea typeface="Open Sans"/>
                <a:cs typeface="Open Sans"/>
                <a:sym typeface="Open Sans"/>
              </a:defRPr>
            </a:lvl2pPr>
            <a:lvl3pPr indent="-317500" lvl="2" marL="1371600" marR="0" rtl="0" algn="l">
              <a:lnSpc>
                <a:spcPct val="100000"/>
              </a:lnSpc>
              <a:spcBef>
                <a:spcPts val="280"/>
              </a:spcBef>
              <a:spcAft>
                <a:spcPts val="0"/>
              </a:spcAft>
              <a:buClr>
                <a:srgbClr val="000000"/>
              </a:buClr>
              <a:buSzPts val="1400"/>
              <a:buFont typeface="Noto Sans Symbols"/>
              <a:buChar char="■"/>
              <a:defRPr b="0" i="0" sz="1400" u="none" cap="none" strike="noStrike">
                <a:solidFill>
                  <a:srgbClr val="000000"/>
                </a:solidFill>
                <a:latin typeface="Open Sans"/>
                <a:ea typeface="Open Sans"/>
                <a:cs typeface="Open Sans"/>
                <a:sym typeface="Open Sans"/>
              </a:defRPr>
            </a:lvl3pPr>
            <a:lvl4pPr indent="-304800" lvl="3" marL="1828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Open Sans"/>
                <a:ea typeface="Open Sans"/>
                <a:cs typeface="Open Sans"/>
                <a:sym typeface="Open Sans"/>
              </a:defRPr>
            </a:lvl4pPr>
            <a:lvl5pPr indent="-298450" lvl="4" marL="2286000" marR="0" rtl="0" algn="l">
              <a:lnSpc>
                <a:spcPct val="100000"/>
              </a:lnSpc>
              <a:spcBef>
                <a:spcPts val="220"/>
              </a:spcBef>
              <a:spcAft>
                <a:spcPts val="0"/>
              </a:spcAft>
              <a:buClr>
                <a:srgbClr val="000000"/>
              </a:buClr>
              <a:buSzPts val="1100"/>
              <a:buFont typeface="Noto Sans Symbols"/>
              <a:buChar char="○"/>
              <a:defRPr b="0" i="0" sz="1100" u="none" cap="none" strike="noStrike">
                <a:solidFill>
                  <a:srgbClr val="000000"/>
                </a:solidFill>
                <a:latin typeface="Open Sans"/>
                <a:ea typeface="Open Sans"/>
                <a:cs typeface="Open Sans"/>
                <a:sym typeface="Open Sans"/>
              </a:defRPr>
            </a:lvl5pPr>
            <a:lvl6pPr indent="-304800" lvl="5" marL="27432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6pPr>
            <a:lvl7pPr indent="-304800" lvl="6" marL="32004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7pPr>
            <a:lvl8pPr indent="-304800" lvl="7" marL="36576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8pPr>
            <a:lvl9pPr indent="-304800" lvl="8" marL="4114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9pPr>
          </a:lstStyle>
          <a:p/>
        </p:txBody>
      </p:sp>
      <p:sp>
        <p:nvSpPr>
          <p:cNvPr id="36" name="Google Shape;36;p7"/>
          <p:cNvSpPr txBox="1"/>
          <p:nvPr>
            <p:ph idx="12" type="sldNum"/>
          </p:nvPr>
        </p:nvSpPr>
        <p:spPr>
          <a:xfrm>
            <a:off x="6661100" y="5297488"/>
            <a:ext cx="2133600" cy="3033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1pPr>
            <a:lvl2pPr indent="0" lvl="1"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2pPr>
            <a:lvl3pPr indent="0" lvl="2"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3pPr>
            <a:lvl4pPr indent="0" lvl="3"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4pPr>
            <a:lvl5pPr indent="0" lvl="4"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5pPr>
            <a:lvl6pPr indent="0" lvl="5"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6pPr>
            <a:lvl7pPr indent="0" lvl="6"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7pPr>
            <a:lvl8pPr indent="0" lvl="7"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8pPr>
            <a:lvl9pPr indent="0" lvl="8"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4 Content" type="fourObj">
  <p:cSld name="FOUR_OBJECTS">
    <p:spTree>
      <p:nvGrpSpPr>
        <p:cNvPr id="37" name="Shape 37"/>
        <p:cNvGrpSpPr/>
        <p:nvPr/>
      </p:nvGrpSpPr>
      <p:grpSpPr>
        <a:xfrm>
          <a:off x="0" y="0"/>
          <a:ext cx="0" cy="0"/>
          <a:chOff x="0" y="0"/>
          <a:chExt cx="0" cy="0"/>
        </a:xfrm>
      </p:grpSpPr>
      <p:sp>
        <p:nvSpPr>
          <p:cNvPr id="38" name="Google Shape;38;p8"/>
          <p:cNvSpPr txBox="1"/>
          <p:nvPr>
            <p:ph type="title"/>
          </p:nvPr>
        </p:nvSpPr>
        <p:spPr>
          <a:xfrm>
            <a:off x="0" y="0"/>
            <a:ext cx="9144000" cy="952500"/>
          </a:xfrm>
          <a:prstGeom prst="rect">
            <a:avLst/>
          </a:prstGeom>
          <a:noFill/>
          <a:ln>
            <a:noFill/>
          </a:ln>
        </p:spPr>
        <p:txBody>
          <a:bodyPr anchorCtr="0" anchor="ctr" bIns="45700" lIns="91425" spcFirstLastPara="1" rIns="91425" wrap="square" tIns="45700"/>
          <a:lstStyle>
            <a:lvl1pPr lvl="0" marR="0" rtl="0" algn="l">
              <a:lnSpc>
                <a:spcPct val="100000"/>
              </a:lnSpc>
              <a:spcBef>
                <a:spcPts val="0"/>
              </a:spcBef>
              <a:spcAft>
                <a:spcPts val="0"/>
              </a:spcAft>
              <a:buClr>
                <a:srgbClr val="000090"/>
              </a:buClr>
              <a:buSzPts val="3200"/>
              <a:buFont typeface="Open Sans"/>
              <a:buNone/>
              <a:defRPr b="0" i="0" sz="3200" u="none" cap="none" strike="noStrike">
                <a:solidFill>
                  <a:srgbClr val="000090"/>
                </a:solidFill>
                <a:latin typeface="Open Sans"/>
                <a:ea typeface="Open Sans"/>
                <a:cs typeface="Open Sans"/>
                <a:sym typeface="Open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39" name="Google Shape;39;p8"/>
          <p:cNvSpPr txBox="1"/>
          <p:nvPr>
            <p:ph idx="1" type="body"/>
          </p:nvPr>
        </p:nvSpPr>
        <p:spPr>
          <a:xfrm>
            <a:off x="468313" y="1297783"/>
            <a:ext cx="4038600" cy="1821600"/>
          </a:xfrm>
          <a:prstGeom prst="rect">
            <a:avLst/>
          </a:prstGeom>
          <a:noFill/>
          <a:ln>
            <a:noFill/>
          </a:ln>
        </p:spPr>
        <p:txBody>
          <a:bodyPr anchorCtr="0" anchor="ctr" bIns="45700" lIns="91425" spcFirstLastPara="1" rIns="91425" wrap="square" tIns="45700"/>
          <a:lstStyle>
            <a:lvl1pPr indent="-381000" lvl="0" marL="457200" marR="0" rtl="0" algn="l">
              <a:lnSpc>
                <a:spcPct val="100000"/>
              </a:lnSpc>
              <a:spcBef>
                <a:spcPts val="560"/>
              </a:spcBef>
              <a:spcAft>
                <a:spcPts val="0"/>
              </a:spcAft>
              <a:buClr>
                <a:srgbClr val="3366FF"/>
              </a:buClr>
              <a:buSzPts val="2400"/>
              <a:buFont typeface="Noto Sans Symbols"/>
              <a:buChar char="●"/>
              <a:defRPr b="0" i="0" sz="2400" u="none" cap="none" strike="noStrike">
                <a:solidFill>
                  <a:srgbClr val="3366FF"/>
                </a:solidFill>
                <a:latin typeface="Open Sans"/>
                <a:ea typeface="Open Sans"/>
                <a:cs typeface="Open Sans"/>
                <a:sym typeface="Open Sans"/>
              </a:defRPr>
            </a:lvl1pPr>
            <a:lvl2pPr indent="-355600" lvl="1" marL="914400" marR="0" rtl="0" algn="l">
              <a:lnSpc>
                <a:spcPct val="100000"/>
              </a:lnSpc>
              <a:spcBef>
                <a:spcPts val="400"/>
              </a:spcBef>
              <a:spcAft>
                <a:spcPts val="0"/>
              </a:spcAft>
              <a:buClr>
                <a:srgbClr val="000000"/>
              </a:buClr>
              <a:buSzPts val="2000"/>
              <a:buFont typeface="Noto Sans Symbols"/>
              <a:buChar char="○"/>
              <a:defRPr b="0" i="0" sz="2000" u="none" cap="none" strike="noStrike">
                <a:solidFill>
                  <a:srgbClr val="000000"/>
                </a:solidFill>
                <a:latin typeface="Open Sans"/>
                <a:ea typeface="Open Sans"/>
                <a:cs typeface="Open Sans"/>
                <a:sym typeface="Open Sans"/>
              </a:defRPr>
            </a:lvl2pPr>
            <a:lvl3pPr indent="-317500" lvl="2" marL="1371600" marR="0" rtl="0" algn="l">
              <a:lnSpc>
                <a:spcPct val="100000"/>
              </a:lnSpc>
              <a:spcBef>
                <a:spcPts val="280"/>
              </a:spcBef>
              <a:spcAft>
                <a:spcPts val="0"/>
              </a:spcAft>
              <a:buClr>
                <a:srgbClr val="000000"/>
              </a:buClr>
              <a:buSzPts val="1400"/>
              <a:buFont typeface="Noto Sans Symbols"/>
              <a:buChar char="■"/>
              <a:defRPr b="0" i="0" sz="1400" u="none" cap="none" strike="noStrike">
                <a:solidFill>
                  <a:srgbClr val="000000"/>
                </a:solidFill>
                <a:latin typeface="Open Sans"/>
                <a:ea typeface="Open Sans"/>
                <a:cs typeface="Open Sans"/>
                <a:sym typeface="Open Sans"/>
              </a:defRPr>
            </a:lvl3pPr>
            <a:lvl4pPr indent="-304800" lvl="3" marL="1828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Open Sans"/>
                <a:ea typeface="Open Sans"/>
                <a:cs typeface="Open Sans"/>
                <a:sym typeface="Open Sans"/>
              </a:defRPr>
            </a:lvl4pPr>
            <a:lvl5pPr indent="-298450" lvl="4" marL="2286000" marR="0" rtl="0" algn="l">
              <a:lnSpc>
                <a:spcPct val="100000"/>
              </a:lnSpc>
              <a:spcBef>
                <a:spcPts val="220"/>
              </a:spcBef>
              <a:spcAft>
                <a:spcPts val="0"/>
              </a:spcAft>
              <a:buClr>
                <a:srgbClr val="000000"/>
              </a:buClr>
              <a:buSzPts val="1100"/>
              <a:buFont typeface="Noto Sans Symbols"/>
              <a:buChar char="○"/>
              <a:defRPr b="0" i="0" sz="1100" u="none" cap="none" strike="noStrike">
                <a:solidFill>
                  <a:srgbClr val="000000"/>
                </a:solidFill>
                <a:latin typeface="Open Sans"/>
                <a:ea typeface="Open Sans"/>
                <a:cs typeface="Open Sans"/>
                <a:sym typeface="Open Sans"/>
              </a:defRPr>
            </a:lvl5pPr>
            <a:lvl6pPr indent="-304800" lvl="5" marL="27432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6pPr>
            <a:lvl7pPr indent="-304800" lvl="6" marL="32004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7pPr>
            <a:lvl8pPr indent="-304800" lvl="7" marL="36576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8pPr>
            <a:lvl9pPr indent="-304800" lvl="8" marL="4114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9pPr>
          </a:lstStyle>
          <a:p/>
        </p:txBody>
      </p:sp>
      <p:sp>
        <p:nvSpPr>
          <p:cNvPr id="40" name="Google Shape;40;p8"/>
          <p:cNvSpPr txBox="1"/>
          <p:nvPr>
            <p:ph idx="2" type="body"/>
          </p:nvPr>
        </p:nvSpPr>
        <p:spPr>
          <a:xfrm>
            <a:off x="4659313" y="1297783"/>
            <a:ext cx="4038600" cy="1821600"/>
          </a:xfrm>
          <a:prstGeom prst="rect">
            <a:avLst/>
          </a:prstGeom>
          <a:noFill/>
          <a:ln>
            <a:noFill/>
          </a:ln>
        </p:spPr>
        <p:txBody>
          <a:bodyPr anchorCtr="0" anchor="ctr" bIns="45700" lIns="91425" spcFirstLastPara="1" rIns="91425" wrap="square" tIns="45700"/>
          <a:lstStyle>
            <a:lvl1pPr indent="-381000" lvl="0" marL="457200" marR="0" rtl="0" algn="l">
              <a:lnSpc>
                <a:spcPct val="100000"/>
              </a:lnSpc>
              <a:spcBef>
                <a:spcPts val="560"/>
              </a:spcBef>
              <a:spcAft>
                <a:spcPts val="0"/>
              </a:spcAft>
              <a:buClr>
                <a:srgbClr val="3366FF"/>
              </a:buClr>
              <a:buSzPts val="2400"/>
              <a:buFont typeface="Noto Sans Symbols"/>
              <a:buChar char="●"/>
              <a:defRPr b="0" i="0" sz="2400" u="none" cap="none" strike="noStrike">
                <a:solidFill>
                  <a:srgbClr val="3366FF"/>
                </a:solidFill>
                <a:latin typeface="Open Sans"/>
                <a:ea typeface="Open Sans"/>
                <a:cs typeface="Open Sans"/>
                <a:sym typeface="Open Sans"/>
              </a:defRPr>
            </a:lvl1pPr>
            <a:lvl2pPr indent="-355600" lvl="1" marL="914400" marR="0" rtl="0" algn="l">
              <a:lnSpc>
                <a:spcPct val="100000"/>
              </a:lnSpc>
              <a:spcBef>
                <a:spcPts val="400"/>
              </a:spcBef>
              <a:spcAft>
                <a:spcPts val="0"/>
              </a:spcAft>
              <a:buClr>
                <a:srgbClr val="000000"/>
              </a:buClr>
              <a:buSzPts val="2000"/>
              <a:buFont typeface="Noto Sans Symbols"/>
              <a:buChar char="○"/>
              <a:defRPr b="0" i="0" sz="2000" u="none" cap="none" strike="noStrike">
                <a:solidFill>
                  <a:srgbClr val="000000"/>
                </a:solidFill>
                <a:latin typeface="Open Sans"/>
                <a:ea typeface="Open Sans"/>
                <a:cs typeface="Open Sans"/>
                <a:sym typeface="Open Sans"/>
              </a:defRPr>
            </a:lvl2pPr>
            <a:lvl3pPr indent="-317500" lvl="2" marL="1371600" marR="0" rtl="0" algn="l">
              <a:lnSpc>
                <a:spcPct val="100000"/>
              </a:lnSpc>
              <a:spcBef>
                <a:spcPts val="280"/>
              </a:spcBef>
              <a:spcAft>
                <a:spcPts val="0"/>
              </a:spcAft>
              <a:buClr>
                <a:srgbClr val="000000"/>
              </a:buClr>
              <a:buSzPts val="1400"/>
              <a:buFont typeface="Noto Sans Symbols"/>
              <a:buChar char="■"/>
              <a:defRPr b="0" i="0" sz="1400" u="none" cap="none" strike="noStrike">
                <a:solidFill>
                  <a:srgbClr val="000000"/>
                </a:solidFill>
                <a:latin typeface="Open Sans"/>
                <a:ea typeface="Open Sans"/>
                <a:cs typeface="Open Sans"/>
                <a:sym typeface="Open Sans"/>
              </a:defRPr>
            </a:lvl3pPr>
            <a:lvl4pPr indent="-304800" lvl="3" marL="1828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Open Sans"/>
                <a:ea typeface="Open Sans"/>
                <a:cs typeface="Open Sans"/>
                <a:sym typeface="Open Sans"/>
              </a:defRPr>
            </a:lvl4pPr>
            <a:lvl5pPr indent="-298450" lvl="4" marL="2286000" marR="0" rtl="0" algn="l">
              <a:lnSpc>
                <a:spcPct val="100000"/>
              </a:lnSpc>
              <a:spcBef>
                <a:spcPts val="220"/>
              </a:spcBef>
              <a:spcAft>
                <a:spcPts val="0"/>
              </a:spcAft>
              <a:buClr>
                <a:srgbClr val="000000"/>
              </a:buClr>
              <a:buSzPts val="1100"/>
              <a:buFont typeface="Noto Sans Symbols"/>
              <a:buChar char="○"/>
              <a:defRPr b="0" i="0" sz="1100" u="none" cap="none" strike="noStrike">
                <a:solidFill>
                  <a:srgbClr val="000000"/>
                </a:solidFill>
                <a:latin typeface="Open Sans"/>
                <a:ea typeface="Open Sans"/>
                <a:cs typeface="Open Sans"/>
                <a:sym typeface="Open Sans"/>
              </a:defRPr>
            </a:lvl5pPr>
            <a:lvl6pPr indent="-304800" lvl="5" marL="27432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6pPr>
            <a:lvl7pPr indent="-304800" lvl="6" marL="32004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7pPr>
            <a:lvl8pPr indent="-304800" lvl="7" marL="36576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8pPr>
            <a:lvl9pPr indent="-304800" lvl="8" marL="4114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9pPr>
          </a:lstStyle>
          <a:p/>
        </p:txBody>
      </p:sp>
      <p:sp>
        <p:nvSpPr>
          <p:cNvPr id="41" name="Google Shape;41;p8"/>
          <p:cNvSpPr txBox="1"/>
          <p:nvPr>
            <p:ph idx="3" type="body"/>
          </p:nvPr>
        </p:nvSpPr>
        <p:spPr>
          <a:xfrm>
            <a:off x="468313" y="3246440"/>
            <a:ext cx="4038600" cy="1823100"/>
          </a:xfrm>
          <a:prstGeom prst="rect">
            <a:avLst/>
          </a:prstGeom>
          <a:noFill/>
          <a:ln>
            <a:noFill/>
          </a:ln>
        </p:spPr>
        <p:txBody>
          <a:bodyPr anchorCtr="0" anchor="ctr" bIns="45700" lIns="91425" spcFirstLastPara="1" rIns="91425" wrap="square" tIns="45700"/>
          <a:lstStyle>
            <a:lvl1pPr indent="-381000" lvl="0" marL="457200" marR="0" rtl="0" algn="l">
              <a:lnSpc>
                <a:spcPct val="100000"/>
              </a:lnSpc>
              <a:spcBef>
                <a:spcPts val="560"/>
              </a:spcBef>
              <a:spcAft>
                <a:spcPts val="0"/>
              </a:spcAft>
              <a:buClr>
                <a:srgbClr val="3366FF"/>
              </a:buClr>
              <a:buSzPts val="2400"/>
              <a:buFont typeface="Noto Sans Symbols"/>
              <a:buChar char="●"/>
              <a:defRPr b="0" i="0" sz="2400" u="none" cap="none" strike="noStrike">
                <a:solidFill>
                  <a:srgbClr val="3366FF"/>
                </a:solidFill>
                <a:latin typeface="Open Sans"/>
                <a:ea typeface="Open Sans"/>
                <a:cs typeface="Open Sans"/>
                <a:sym typeface="Open Sans"/>
              </a:defRPr>
            </a:lvl1pPr>
            <a:lvl2pPr indent="-355600" lvl="1" marL="914400" marR="0" rtl="0" algn="l">
              <a:lnSpc>
                <a:spcPct val="100000"/>
              </a:lnSpc>
              <a:spcBef>
                <a:spcPts val="400"/>
              </a:spcBef>
              <a:spcAft>
                <a:spcPts val="0"/>
              </a:spcAft>
              <a:buClr>
                <a:srgbClr val="000000"/>
              </a:buClr>
              <a:buSzPts val="2000"/>
              <a:buFont typeface="Noto Sans Symbols"/>
              <a:buChar char="○"/>
              <a:defRPr b="0" i="0" sz="2000" u="none" cap="none" strike="noStrike">
                <a:solidFill>
                  <a:srgbClr val="000000"/>
                </a:solidFill>
                <a:latin typeface="Open Sans"/>
                <a:ea typeface="Open Sans"/>
                <a:cs typeface="Open Sans"/>
                <a:sym typeface="Open Sans"/>
              </a:defRPr>
            </a:lvl2pPr>
            <a:lvl3pPr indent="-317500" lvl="2" marL="1371600" marR="0" rtl="0" algn="l">
              <a:lnSpc>
                <a:spcPct val="100000"/>
              </a:lnSpc>
              <a:spcBef>
                <a:spcPts val="280"/>
              </a:spcBef>
              <a:spcAft>
                <a:spcPts val="0"/>
              </a:spcAft>
              <a:buClr>
                <a:srgbClr val="000000"/>
              </a:buClr>
              <a:buSzPts val="1400"/>
              <a:buFont typeface="Noto Sans Symbols"/>
              <a:buChar char="■"/>
              <a:defRPr b="0" i="0" sz="1400" u="none" cap="none" strike="noStrike">
                <a:solidFill>
                  <a:srgbClr val="000000"/>
                </a:solidFill>
                <a:latin typeface="Open Sans"/>
                <a:ea typeface="Open Sans"/>
                <a:cs typeface="Open Sans"/>
                <a:sym typeface="Open Sans"/>
              </a:defRPr>
            </a:lvl3pPr>
            <a:lvl4pPr indent="-304800" lvl="3" marL="1828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Open Sans"/>
                <a:ea typeface="Open Sans"/>
                <a:cs typeface="Open Sans"/>
                <a:sym typeface="Open Sans"/>
              </a:defRPr>
            </a:lvl4pPr>
            <a:lvl5pPr indent="-298450" lvl="4" marL="2286000" marR="0" rtl="0" algn="l">
              <a:lnSpc>
                <a:spcPct val="100000"/>
              </a:lnSpc>
              <a:spcBef>
                <a:spcPts val="220"/>
              </a:spcBef>
              <a:spcAft>
                <a:spcPts val="0"/>
              </a:spcAft>
              <a:buClr>
                <a:srgbClr val="000000"/>
              </a:buClr>
              <a:buSzPts val="1100"/>
              <a:buFont typeface="Noto Sans Symbols"/>
              <a:buChar char="○"/>
              <a:defRPr b="0" i="0" sz="1100" u="none" cap="none" strike="noStrike">
                <a:solidFill>
                  <a:srgbClr val="000000"/>
                </a:solidFill>
                <a:latin typeface="Open Sans"/>
                <a:ea typeface="Open Sans"/>
                <a:cs typeface="Open Sans"/>
                <a:sym typeface="Open Sans"/>
              </a:defRPr>
            </a:lvl5pPr>
            <a:lvl6pPr indent="-304800" lvl="5" marL="27432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6pPr>
            <a:lvl7pPr indent="-304800" lvl="6" marL="32004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7pPr>
            <a:lvl8pPr indent="-304800" lvl="7" marL="36576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8pPr>
            <a:lvl9pPr indent="-304800" lvl="8" marL="4114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9pPr>
          </a:lstStyle>
          <a:p/>
        </p:txBody>
      </p:sp>
      <p:sp>
        <p:nvSpPr>
          <p:cNvPr id="42" name="Google Shape;42;p8"/>
          <p:cNvSpPr txBox="1"/>
          <p:nvPr>
            <p:ph idx="4" type="body"/>
          </p:nvPr>
        </p:nvSpPr>
        <p:spPr>
          <a:xfrm>
            <a:off x="4659313" y="3246440"/>
            <a:ext cx="4038600" cy="1823100"/>
          </a:xfrm>
          <a:prstGeom prst="rect">
            <a:avLst/>
          </a:prstGeom>
          <a:noFill/>
          <a:ln>
            <a:noFill/>
          </a:ln>
        </p:spPr>
        <p:txBody>
          <a:bodyPr anchorCtr="0" anchor="ctr" bIns="45700" lIns="91425" spcFirstLastPara="1" rIns="91425" wrap="square" tIns="45700"/>
          <a:lstStyle>
            <a:lvl1pPr indent="-381000" lvl="0" marL="457200" marR="0" rtl="0" algn="l">
              <a:lnSpc>
                <a:spcPct val="100000"/>
              </a:lnSpc>
              <a:spcBef>
                <a:spcPts val="560"/>
              </a:spcBef>
              <a:spcAft>
                <a:spcPts val="0"/>
              </a:spcAft>
              <a:buClr>
                <a:srgbClr val="3366FF"/>
              </a:buClr>
              <a:buSzPts val="2400"/>
              <a:buFont typeface="Noto Sans Symbols"/>
              <a:buChar char="●"/>
              <a:defRPr b="0" i="0" sz="2400" u="none" cap="none" strike="noStrike">
                <a:solidFill>
                  <a:srgbClr val="3366FF"/>
                </a:solidFill>
                <a:latin typeface="Open Sans"/>
                <a:ea typeface="Open Sans"/>
                <a:cs typeface="Open Sans"/>
                <a:sym typeface="Open Sans"/>
              </a:defRPr>
            </a:lvl1pPr>
            <a:lvl2pPr indent="-355600" lvl="1" marL="914400" marR="0" rtl="0" algn="l">
              <a:lnSpc>
                <a:spcPct val="100000"/>
              </a:lnSpc>
              <a:spcBef>
                <a:spcPts val="400"/>
              </a:spcBef>
              <a:spcAft>
                <a:spcPts val="0"/>
              </a:spcAft>
              <a:buClr>
                <a:srgbClr val="000000"/>
              </a:buClr>
              <a:buSzPts val="2000"/>
              <a:buFont typeface="Noto Sans Symbols"/>
              <a:buChar char="○"/>
              <a:defRPr b="0" i="0" sz="2000" u="none" cap="none" strike="noStrike">
                <a:solidFill>
                  <a:srgbClr val="000000"/>
                </a:solidFill>
                <a:latin typeface="Open Sans"/>
                <a:ea typeface="Open Sans"/>
                <a:cs typeface="Open Sans"/>
                <a:sym typeface="Open Sans"/>
              </a:defRPr>
            </a:lvl2pPr>
            <a:lvl3pPr indent="-317500" lvl="2" marL="1371600" marR="0" rtl="0" algn="l">
              <a:lnSpc>
                <a:spcPct val="100000"/>
              </a:lnSpc>
              <a:spcBef>
                <a:spcPts val="280"/>
              </a:spcBef>
              <a:spcAft>
                <a:spcPts val="0"/>
              </a:spcAft>
              <a:buClr>
                <a:srgbClr val="000000"/>
              </a:buClr>
              <a:buSzPts val="1400"/>
              <a:buFont typeface="Noto Sans Symbols"/>
              <a:buChar char="■"/>
              <a:defRPr b="0" i="0" sz="1400" u="none" cap="none" strike="noStrike">
                <a:solidFill>
                  <a:srgbClr val="000000"/>
                </a:solidFill>
                <a:latin typeface="Open Sans"/>
                <a:ea typeface="Open Sans"/>
                <a:cs typeface="Open Sans"/>
                <a:sym typeface="Open Sans"/>
              </a:defRPr>
            </a:lvl3pPr>
            <a:lvl4pPr indent="-304800" lvl="3" marL="1828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Open Sans"/>
                <a:ea typeface="Open Sans"/>
                <a:cs typeface="Open Sans"/>
                <a:sym typeface="Open Sans"/>
              </a:defRPr>
            </a:lvl4pPr>
            <a:lvl5pPr indent="-298450" lvl="4" marL="2286000" marR="0" rtl="0" algn="l">
              <a:lnSpc>
                <a:spcPct val="100000"/>
              </a:lnSpc>
              <a:spcBef>
                <a:spcPts val="220"/>
              </a:spcBef>
              <a:spcAft>
                <a:spcPts val="0"/>
              </a:spcAft>
              <a:buClr>
                <a:srgbClr val="000000"/>
              </a:buClr>
              <a:buSzPts val="1100"/>
              <a:buFont typeface="Noto Sans Symbols"/>
              <a:buChar char="○"/>
              <a:defRPr b="0" i="0" sz="1100" u="none" cap="none" strike="noStrike">
                <a:solidFill>
                  <a:srgbClr val="000000"/>
                </a:solidFill>
                <a:latin typeface="Open Sans"/>
                <a:ea typeface="Open Sans"/>
                <a:cs typeface="Open Sans"/>
                <a:sym typeface="Open Sans"/>
              </a:defRPr>
            </a:lvl5pPr>
            <a:lvl6pPr indent="-304800" lvl="5" marL="27432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6pPr>
            <a:lvl7pPr indent="-304800" lvl="6" marL="32004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7pPr>
            <a:lvl8pPr indent="-304800" lvl="7" marL="36576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8pPr>
            <a:lvl9pPr indent="-304800" lvl="8" marL="4114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9pPr>
          </a:lstStyle>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replace">
  <p:cSld name="replace">
    <p:spTree>
      <p:nvGrpSpPr>
        <p:cNvPr id="43" name="Shape 43"/>
        <p:cNvGrpSpPr/>
        <p:nvPr/>
      </p:nvGrpSpPr>
      <p:grpSpPr>
        <a:xfrm>
          <a:off x="0" y="0"/>
          <a:ext cx="0" cy="0"/>
          <a:chOff x="0" y="0"/>
          <a:chExt cx="0" cy="0"/>
        </a:xfrm>
      </p:grpSpPr>
      <p:sp>
        <p:nvSpPr>
          <p:cNvPr id="44" name="Google Shape;44;p9"/>
          <p:cNvSpPr txBox="1"/>
          <p:nvPr>
            <p:ph idx="1" type="body"/>
          </p:nvPr>
        </p:nvSpPr>
        <p:spPr>
          <a:xfrm>
            <a:off x="381822" y="1245098"/>
            <a:ext cx="6385500" cy="3986400"/>
          </a:xfrm>
          <a:prstGeom prst="rect">
            <a:avLst/>
          </a:prstGeom>
          <a:noFill/>
          <a:ln>
            <a:noFill/>
          </a:ln>
        </p:spPr>
        <p:txBody>
          <a:bodyPr anchorCtr="0" anchor="ctr" bIns="45700" lIns="91425" spcFirstLastPara="1" rIns="91425" wrap="square" tIns="45700"/>
          <a:lstStyle>
            <a:lvl1pPr indent="-381000" lvl="0" marL="457200" marR="0" rtl="0" algn="l">
              <a:lnSpc>
                <a:spcPct val="100000"/>
              </a:lnSpc>
              <a:spcBef>
                <a:spcPts val="560"/>
              </a:spcBef>
              <a:spcAft>
                <a:spcPts val="0"/>
              </a:spcAft>
              <a:buClr>
                <a:srgbClr val="3366FF"/>
              </a:buClr>
              <a:buSzPts val="2400"/>
              <a:buFont typeface="Noto Sans Symbols"/>
              <a:buChar char="●"/>
              <a:defRPr b="0" i="0" sz="2800" u="none" cap="none" strike="noStrike">
                <a:solidFill>
                  <a:srgbClr val="3366FF"/>
                </a:solidFill>
                <a:latin typeface="Calibri"/>
                <a:ea typeface="Calibri"/>
                <a:cs typeface="Calibri"/>
                <a:sym typeface="Calibri"/>
              </a:defRPr>
            </a:lvl1pPr>
            <a:lvl2pPr indent="-355600" lvl="1" marL="914400" marR="0" rtl="0" algn="l">
              <a:lnSpc>
                <a:spcPct val="100000"/>
              </a:lnSpc>
              <a:spcBef>
                <a:spcPts val="400"/>
              </a:spcBef>
              <a:spcAft>
                <a:spcPts val="0"/>
              </a:spcAft>
              <a:buClr>
                <a:srgbClr val="000000"/>
              </a:buClr>
              <a:buSzPts val="2000"/>
              <a:buFont typeface="Noto Sans Symbols"/>
              <a:buChar char="○"/>
              <a:defRPr b="0" i="0" sz="2000" u="none" cap="none" strike="noStrike">
                <a:solidFill>
                  <a:srgbClr val="000000"/>
                </a:solidFill>
                <a:latin typeface="Calibri"/>
                <a:ea typeface="Calibri"/>
                <a:cs typeface="Calibri"/>
                <a:sym typeface="Calibri"/>
              </a:defRPr>
            </a:lvl2pPr>
            <a:lvl3pPr indent="-317500" lvl="2" marL="1371600" marR="0" rtl="0" algn="l">
              <a:lnSpc>
                <a:spcPct val="100000"/>
              </a:lnSpc>
              <a:spcBef>
                <a:spcPts val="280"/>
              </a:spcBef>
              <a:spcAft>
                <a:spcPts val="0"/>
              </a:spcAft>
              <a:buClr>
                <a:srgbClr val="000000"/>
              </a:buClr>
              <a:buSzPts val="1400"/>
              <a:buFont typeface="Noto Sans Symbols"/>
              <a:buChar char="■"/>
              <a:defRPr b="0" i="0" sz="1800" u="none" cap="none" strike="noStrike">
                <a:solidFill>
                  <a:srgbClr val="000000"/>
                </a:solidFill>
                <a:latin typeface="Calibri"/>
                <a:ea typeface="Calibri"/>
                <a:cs typeface="Calibri"/>
                <a:sym typeface="Calibri"/>
              </a:defRPr>
            </a:lvl3pPr>
            <a:lvl4pPr indent="-304800" lvl="3" marL="1828800" marR="0" rtl="0" algn="l">
              <a:lnSpc>
                <a:spcPct val="100000"/>
              </a:lnSpc>
              <a:spcBef>
                <a:spcPts val="240"/>
              </a:spcBef>
              <a:spcAft>
                <a:spcPts val="0"/>
              </a:spcAft>
              <a:buClr>
                <a:srgbClr val="000000"/>
              </a:buClr>
              <a:buSzPts val="1200"/>
              <a:buFont typeface="Noto Sans Symbols"/>
              <a:buChar char="●"/>
              <a:defRPr b="0" i="0" sz="1600" u="none" cap="none" strike="noStrike">
                <a:solidFill>
                  <a:srgbClr val="000000"/>
                </a:solidFill>
                <a:latin typeface="Calibri"/>
                <a:ea typeface="Calibri"/>
                <a:cs typeface="Calibri"/>
                <a:sym typeface="Calibri"/>
              </a:defRPr>
            </a:lvl4pPr>
            <a:lvl5pPr indent="-298450" lvl="4" marL="2286000" marR="0" rtl="0" algn="l">
              <a:lnSpc>
                <a:spcPct val="100000"/>
              </a:lnSpc>
              <a:spcBef>
                <a:spcPts val="220"/>
              </a:spcBef>
              <a:spcAft>
                <a:spcPts val="0"/>
              </a:spcAft>
              <a:buClr>
                <a:srgbClr val="000000"/>
              </a:buClr>
              <a:buSzPts val="1100"/>
              <a:buFont typeface="Noto Sans Symbols"/>
              <a:buChar char="○"/>
              <a:defRPr b="0" i="0" sz="1400" u="none" cap="none" strike="noStrike">
                <a:solidFill>
                  <a:srgbClr val="000000"/>
                </a:solidFill>
                <a:latin typeface="Calibri"/>
                <a:ea typeface="Calibri"/>
                <a:cs typeface="Calibri"/>
                <a:sym typeface="Calibri"/>
              </a:defRPr>
            </a:lvl5pPr>
            <a:lvl6pPr indent="-304800" lvl="5" marL="2743200" marR="0" rtl="0" algn="l">
              <a:lnSpc>
                <a:spcPct val="100000"/>
              </a:lnSpc>
              <a:spcBef>
                <a:spcPts val="240"/>
              </a:spcBef>
              <a:spcAft>
                <a:spcPts val="0"/>
              </a:spcAft>
              <a:buClr>
                <a:srgbClr val="000000"/>
              </a:buClr>
              <a:buSzPts val="1200"/>
              <a:buFont typeface="Noto Sans Symbols"/>
              <a:buChar char="■"/>
              <a:defRPr b="0" i="0" sz="2000" u="none" cap="none" strike="noStrike">
                <a:solidFill>
                  <a:srgbClr val="000000"/>
                </a:solidFill>
                <a:latin typeface="Candara"/>
                <a:ea typeface="Candara"/>
                <a:cs typeface="Candara"/>
                <a:sym typeface="Candara"/>
              </a:defRPr>
            </a:lvl6pPr>
            <a:lvl7pPr indent="-304800" lvl="6" marL="3200400" marR="0" rtl="0" algn="l">
              <a:lnSpc>
                <a:spcPct val="100000"/>
              </a:lnSpc>
              <a:spcBef>
                <a:spcPts val="240"/>
              </a:spcBef>
              <a:spcAft>
                <a:spcPts val="0"/>
              </a:spcAft>
              <a:buClr>
                <a:srgbClr val="000000"/>
              </a:buClr>
              <a:buSzPts val="1200"/>
              <a:buFont typeface="Noto Sans Symbols"/>
              <a:buChar char="●"/>
              <a:defRPr b="0" i="0" sz="2000" u="none" cap="none" strike="noStrike">
                <a:solidFill>
                  <a:srgbClr val="000000"/>
                </a:solidFill>
                <a:latin typeface="Candara"/>
                <a:ea typeface="Candara"/>
                <a:cs typeface="Candara"/>
                <a:sym typeface="Candara"/>
              </a:defRPr>
            </a:lvl7pPr>
            <a:lvl8pPr indent="-304800" lvl="7" marL="3657600" marR="0" rtl="0" algn="l">
              <a:lnSpc>
                <a:spcPct val="100000"/>
              </a:lnSpc>
              <a:spcBef>
                <a:spcPts val="240"/>
              </a:spcBef>
              <a:spcAft>
                <a:spcPts val="0"/>
              </a:spcAft>
              <a:buClr>
                <a:srgbClr val="000000"/>
              </a:buClr>
              <a:buSzPts val="1200"/>
              <a:buFont typeface="Noto Sans Symbols"/>
              <a:buChar char="○"/>
              <a:defRPr b="0" i="0" sz="2000" u="none" cap="none" strike="noStrike">
                <a:solidFill>
                  <a:srgbClr val="000000"/>
                </a:solidFill>
                <a:latin typeface="Candara"/>
                <a:ea typeface="Candara"/>
                <a:cs typeface="Candara"/>
                <a:sym typeface="Candara"/>
              </a:defRPr>
            </a:lvl8pPr>
            <a:lvl9pPr indent="-304800" lvl="8" marL="4114800" marR="0" rtl="0" algn="l">
              <a:lnSpc>
                <a:spcPct val="100000"/>
              </a:lnSpc>
              <a:spcBef>
                <a:spcPts val="240"/>
              </a:spcBef>
              <a:spcAft>
                <a:spcPts val="0"/>
              </a:spcAft>
              <a:buClr>
                <a:srgbClr val="000000"/>
              </a:buClr>
              <a:buSzPts val="1200"/>
              <a:buFont typeface="Noto Sans Symbols"/>
              <a:buChar char="■"/>
              <a:defRPr b="0" i="0" sz="2000" u="none" cap="none" strike="noStrike">
                <a:solidFill>
                  <a:srgbClr val="000000"/>
                </a:solidFill>
                <a:latin typeface="Candara"/>
                <a:ea typeface="Candara"/>
                <a:cs typeface="Candara"/>
                <a:sym typeface="Candara"/>
              </a:defRPr>
            </a:lvl9pPr>
          </a:lstStyle>
          <a:p/>
        </p:txBody>
      </p:sp>
      <p:sp>
        <p:nvSpPr>
          <p:cNvPr id="45" name="Google Shape;45;p9"/>
          <p:cNvSpPr txBox="1"/>
          <p:nvPr>
            <p:ph idx="10" type="dt"/>
          </p:nvPr>
        </p:nvSpPr>
        <p:spPr>
          <a:xfrm>
            <a:off x="457200" y="5297488"/>
            <a:ext cx="2133600" cy="303300"/>
          </a:xfrm>
          <a:prstGeom prst="rect">
            <a:avLst/>
          </a:prstGeom>
          <a:noFill/>
          <a:ln>
            <a:noFill/>
          </a:ln>
        </p:spPr>
        <p:txBody>
          <a:bodyPr anchorCtr="0" anchor="ctr" bIns="45700" lIns="91425" spcFirstLastPara="1" rIns="91425" wrap="square" tIns="45700"/>
          <a:lstStyle>
            <a:lvl1pPr lvl="0" marR="0" rtl="0" algn="l">
              <a:lnSpc>
                <a:spcPct val="100000"/>
              </a:lnSpc>
              <a:spcBef>
                <a:spcPts val="0"/>
              </a:spcBef>
              <a:spcAft>
                <a:spcPts val="0"/>
              </a:spcAft>
              <a:buSzPts val="1400"/>
              <a:buNone/>
              <a:defRPr b="0" i="0" sz="1200" u="none" cap="none" strike="noStrike">
                <a:solidFill>
                  <a:srgbClr val="888888"/>
                </a:solidFill>
                <a:latin typeface="Arial"/>
                <a:ea typeface="Arial"/>
                <a:cs typeface="Arial"/>
                <a:sym typeface="Arial"/>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46" name="Google Shape;46;p9"/>
          <p:cNvSpPr txBox="1"/>
          <p:nvPr>
            <p:ph idx="11" type="ftr"/>
          </p:nvPr>
        </p:nvSpPr>
        <p:spPr>
          <a:xfrm>
            <a:off x="3124200" y="5297488"/>
            <a:ext cx="2895600" cy="303300"/>
          </a:xfrm>
          <a:prstGeom prst="rect">
            <a:avLst/>
          </a:prstGeom>
          <a:noFill/>
          <a:ln>
            <a:noFill/>
          </a:ln>
        </p:spPr>
        <p:txBody>
          <a:bodyPr anchorCtr="0" anchor="ctr" bIns="45700" lIns="91425" spcFirstLastPara="1" rIns="91425" wrap="square" tIns="45700"/>
          <a:lstStyle>
            <a:lvl1pPr lvl="0" marR="0" rtl="0" algn="ctr">
              <a:lnSpc>
                <a:spcPct val="100000"/>
              </a:lnSpc>
              <a:spcBef>
                <a:spcPts val="0"/>
              </a:spcBef>
              <a:spcAft>
                <a:spcPts val="0"/>
              </a:spcAft>
              <a:buSzPts val="1400"/>
              <a:buNone/>
              <a:defRPr b="0" i="0" sz="1200" u="none" cap="none" strike="noStrike">
                <a:solidFill>
                  <a:srgbClr val="888888"/>
                </a:solidFill>
                <a:latin typeface="Arial"/>
                <a:ea typeface="Arial"/>
                <a:cs typeface="Arial"/>
                <a:sym typeface="Arial"/>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47" name="Google Shape;47;p9"/>
          <p:cNvSpPr txBox="1"/>
          <p:nvPr>
            <p:ph idx="12" type="sldNum"/>
          </p:nvPr>
        </p:nvSpPr>
        <p:spPr>
          <a:xfrm>
            <a:off x="6661100" y="5297488"/>
            <a:ext cx="2133600" cy="3033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1pPr>
            <a:lvl2pPr indent="0" lvl="1"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2pPr>
            <a:lvl3pPr indent="0" lvl="2"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3pPr>
            <a:lvl4pPr indent="0" lvl="3"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4pPr>
            <a:lvl5pPr indent="0" lvl="4"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5pPr>
            <a:lvl6pPr indent="0" lvl="5"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6pPr>
            <a:lvl7pPr indent="0" lvl="6"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7pPr>
            <a:lvl8pPr indent="0" lvl="7"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8pPr>
            <a:lvl9pPr indent="0" lvl="8"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
        <p:nvSpPr>
          <p:cNvPr id="48" name="Google Shape;48;p9"/>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lstStyle>
            <a:lvl1pPr lvl="0" marR="0" rtl="0" algn="l">
              <a:lnSpc>
                <a:spcPct val="100000"/>
              </a:lnSpc>
              <a:spcBef>
                <a:spcPts val="0"/>
              </a:spcBef>
              <a:spcAft>
                <a:spcPts val="0"/>
              </a:spcAft>
              <a:buClr>
                <a:srgbClr val="000090"/>
              </a:buClr>
              <a:buSzPts val="3200"/>
              <a:buFont typeface="Open Sans"/>
              <a:buNone/>
              <a:defRPr b="0" i="0" sz="3200" u="none" cap="none" strike="noStrike">
                <a:solidFill>
                  <a:srgbClr val="000090"/>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49" name="Google Shape;49;p9"/>
          <p:cNvSpPr txBox="1"/>
          <p:nvPr>
            <p:ph idx="2" type="body"/>
          </p:nvPr>
        </p:nvSpPr>
        <p:spPr>
          <a:xfrm>
            <a:off x="6838953" y="1228724"/>
            <a:ext cx="1926300" cy="4000500"/>
          </a:xfrm>
          <a:prstGeom prst="rect">
            <a:avLst/>
          </a:prstGeom>
          <a:noFill/>
          <a:ln>
            <a:noFill/>
          </a:ln>
        </p:spPr>
        <p:txBody>
          <a:bodyPr anchorCtr="0" anchor="ctr" bIns="45700" lIns="91425" spcFirstLastPara="1" rIns="91425" wrap="square" tIns="45700"/>
          <a:lstStyle>
            <a:lvl1pPr indent="-381000" lvl="0" marL="457200" marR="0" rtl="0" algn="l">
              <a:lnSpc>
                <a:spcPct val="100000"/>
              </a:lnSpc>
              <a:spcBef>
                <a:spcPts val="560"/>
              </a:spcBef>
              <a:spcAft>
                <a:spcPts val="0"/>
              </a:spcAft>
              <a:buClr>
                <a:srgbClr val="3366FF"/>
              </a:buClr>
              <a:buSzPts val="2400"/>
              <a:buFont typeface="Noto Sans Symbols"/>
              <a:buChar char="●"/>
              <a:defRPr b="0" i="0" sz="2400" u="none" cap="none" strike="noStrike">
                <a:solidFill>
                  <a:srgbClr val="3366FF"/>
                </a:solidFill>
                <a:latin typeface="Calibri"/>
                <a:ea typeface="Calibri"/>
                <a:cs typeface="Calibri"/>
                <a:sym typeface="Calibri"/>
              </a:defRPr>
            </a:lvl1pPr>
            <a:lvl2pPr indent="-355600" lvl="1" marL="914400" marR="0" rtl="0" algn="l">
              <a:lnSpc>
                <a:spcPct val="100000"/>
              </a:lnSpc>
              <a:spcBef>
                <a:spcPts val="400"/>
              </a:spcBef>
              <a:spcAft>
                <a:spcPts val="0"/>
              </a:spcAft>
              <a:buClr>
                <a:srgbClr val="000000"/>
              </a:buClr>
              <a:buSzPts val="2000"/>
              <a:buFont typeface="Noto Sans Symbols"/>
              <a:buChar char="○"/>
              <a:defRPr b="0" i="0" sz="2000" u="none" cap="none" strike="noStrike">
                <a:solidFill>
                  <a:srgbClr val="000000"/>
                </a:solidFill>
                <a:latin typeface="Calibri"/>
                <a:ea typeface="Calibri"/>
                <a:cs typeface="Calibri"/>
                <a:sym typeface="Calibri"/>
              </a:defRPr>
            </a:lvl2pPr>
            <a:lvl3pPr indent="-317500" lvl="2" marL="1371600" marR="0" rtl="0" algn="l">
              <a:lnSpc>
                <a:spcPct val="100000"/>
              </a:lnSpc>
              <a:spcBef>
                <a:spcPts val="280"/>
              </a:spcBef>
              <a:spcAft>
                <a:spcPts val="0"/>
              </a:spcAft>
              <a:buClr>
                <a:srgbClr val="000000"/>
              </a:buClr>
              <a:buSzPts val="1400"/>
              <a:buFont typeface="Noto Sans Symbols"/>
              <a:buChar char="■"/>
              <a:defRPr b="0" i="0" sz="1400" u="none" cap="none" strike="noStrike">
                <a:solidFill>
                  <a:srgbClr val="000000"/>
                </a:solidFill>
                <a:latin typeface="Calibri"/>
                <a:ea typeface="Calibri"/>
                <a:cs typeface="Calibri"/>
                <a:sym typeface="Calibri"/>
              </a:defRPr>
            </a:lvl3pPr>
            <a:lvl4pPr indent="-304800" lvl="3" marL="1828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libri"/>
                <a:ea typeface="Calibri"/>
                <a:cs typeface="Calibri"/>
                <a:sym typeface="Calibri"/>
              </a:defRPr>
            </a:lvl4pPr>
            <a:lvl5pPr indent="-298450" lvl="4" marL="2286000" marR="0" rtl="0" algn="l">
              <a:lnSpc>
                <a:spcPct val="100000"/>
              </a:lnSpc>
              <a:spcBef>
                <a:spcPts val="220"/>
              </a:spcBef>
              <a:spcAft>
                <a:spcPts val="0"/>
              </a:spcAft>
              <a:buClr>
                <a:srgbClr val="000000"/>
              </a:buClr>
              <a:buSzPts val="1100"/>
              <a:buFont typeface="Noto Sans Symbols"/>
              <a:buChar char="○"/>
              <a:defRPr b="0" i="0" sz="1100" u="none" cap="none" strike="noStrike">
                <a:solidFill>
                  <a:srgbClr val="000000"/>
                </a:solidFill>
                <a:latin typeface="Calibri"/>
                <a:ea typeface="Calibri"/>
                <a:cs typeface="Calibri"/>
                <a:sym typeface="Calibri"/>
              </a:defRPr>
            </a:lvl5pPr>
            <a:lvl6pPr indent="-304800" lvl="5" marL="27432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6pPr>
            <a:lvl7pPr indent="-304800" lvl="6" marL="32004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7pPr>
            <a:lvl8pPr indent="-304800" lvl="7" marL="36576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8pPr>
            <a:lvl9pPr indent="-304800" lvl="8" marL="4114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10" Type="http://schemas.openxmlformats.org/officeDocument/2006/relationships/theme" Target="../theme/theme1.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lstStyle>
            <a:lvl1pPr lvl="0" marR="0" rtl="0" algn="l">
              <a:lnSpc>
                <a:spcPct val="100000"/>
              </a:lnSpc>
              <a:spcBef>
                <a:spcPts val="0"/>
              </a:spcBef>
              <a:spcAft>
                <a:spcPts val="0"/>
              </a:spcAft>
              <a:buClr>
                <a:srgbClr val="000090"/>
              </a:buClr>
              <a:buSzPts val="3200"/>
              <a:buFont typeface="Open Sans"/>
              <a:buNone/>
              <a:defRPr b="0" i="0" sz="3200" u="none" cap="none" strike="noStrike">
                <a:solidFill>
                  <a:srgbClr val="000090"/>
                </a:solidFill>
                <a:latin typeface="Open Sans"/>
                <a:ea typeface="Open Sans"/>
                <a:cs typeface="Open Sans"/>
                <a:sym typeface="Open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1"/>
          <p:cNvSpPr txBox="1"/>
          <p:nvPr>
            <p:ph idx="1" type="body"/>
          </p:nvPr>
        </p:nvSpPr>
        <p:spPr>
          <a:xfrm>
            <a:off x="381004" y="1432559"/>
            <a:ext cx="8407800" cy="3672900"/>
          </a:xfrm>
          <a:prstGeom prst="rect">
            <a:avLst/>
          </a:prstGeom>
          <a:noFill/>
          <a:ln>
            <a:noFill/>
          </a:ln>
        </p:spPr>
        <p:txBody>
          <a:bodyPr anchorCtr="0" anchor="ctr" bIns="45700" lIns="91425" spcFirstLastPara="1" rIns="91425" wrap="square" tIns="45700"/>
          <a:lstStyle>
            <a:lvl1pPr indent="-381000" lvl="0" marL="457200" marR="0" rtl="0" algn="l">
              <a:lnSpc>
                <a:spcPct val="100000"/>
              </a:lnSpc>
              <a:spcBef>
                <a:spcPts val="560"/>
              </a:spcBef>
              <a:spcAft>
                <a:spcPts val="0"/>
              </a:spcAft>
              <a:buClr>
                <a:srgbClr val="3366FF"/>
              </a:buClr>
              <a:buSzPts val="2400"/>
              <a:buFont typeface="Noto Sans Symbols"/>
              <a:buChar char="●"/>
              <a:defRPr b="0" i="0" sz="2400" u="none" cap="none" strike="noStrike">
                <a:solidFill>
                  <a:srgbClr val="3366FF"/>
                </a:solidFill>
                <a:latin typeface="Open Sans"/>
                <a:ea typeface="Open Sans"/>
                <a:cs typeface="Open Sans"/>
                <a:sym typeface="Open Sans"/>
              </a:defRPr>
            </a:lvl1pPr>
            <a:lvl2pPr indent="-355600" lvl="1" marL="914400" marR="0" rtl="0" algn="l">
              <a:lnSpc>
                <a:spcPct val="100000"/>
              </a:lnSpc>
              <a:spcBef>
                <a:spcPts val="400"/>
              </a:spcBef>
              <a:spcAft>
                <a:spcPts val="0"/>
              </a:spcAft>
              <a:buClr>
                <a:srgbClr val="000000"/>
              </a:buClr>
              <a:buSzPts val="2000"/>
              <a:buFont typeface="Noto Sans Symbols"/>
              <a:buChar char="○"/>
              <a:defRPr b="0" i="0" sz="2000" u="none" cap="none" strike="noStrike">
                <a:solidFill>
                  <a:srgbClr val="000000"/>
                </a:solidFill>
                <a:latin typeface="Open Sans"/>
                <a:ea typeface="Open Sans"/>
                <a:cs typeface="Open Sans"/>
                <a:sym typeface="Open Sans"/>
              </a:defRPr>
            </a:lvl2pPr>
            <a:lvl3pPr indent="-317500" lvl="2" marL="1371600" marR="0" rtl="0" algn="l">
              <a:lnSpc>
                <a:spcPct val="100000"/>
              </a:lnSpc>
              <a:spcBef>
                <a:spcPts val="280"/>
              </a:spcBef>
              <a:spcAft>
                <a:spcPts val="0"/>
              </a:spcAft>
              <a:buClr>
                <a:srgbClr val="000000"/>
              </a:buClr>
              <a:buSzPts val="1400"/>
              <a:buFont typeface="Noto Sans Symbols"/>
              <a:buChar char="■"/>
              <a:defRPr b="0" i="0" sz="1400" u="none" cap="none" strike="noStrike">
                <a:solidFill>
                  <a:srgbClr val="000000"/>
                </a:solidFill>
                <a:latin typeface="Open Sans"/>
                <a:ea typeface="Open Sans"/>
                <a:cs typeface="Open Sans"/>
                <a:sym typeface="Open Sans"/>
              </a:defRPr>
            </a:lvl3pPr>
            <a:lvl4pPr indent="-304800" lvl="3" marL="1828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Open Sans"/>
                <a:ea typeface="Open Sans"/>
                <a:cs typeface="Open Sans"/>
                <a:sym typeface="Open Sans"/>
              </a:defRPr>
            </a:lvl4pPr>
            <a:lvl5pPr indent="-298450" lvl="4" marL="2286000" marR="0" rtl="0" algn="l">
              <a:lnSpc>
                <a:spcPct val="100000"/>
              </a:lnSpc>
              <a:spcBef>
                <a:spcPts val="220"/>
              </a:spcBef>
              <a:spcAft>
                <a:spcPts val="0"/>
              </a:spcAft>
              <a:buClr>
                <a:srgbClr val="000000"/>
              </a:buClr>
              <a:buSzPts val="1100"/>
              <a:buFont typeface="Noto Sans Symbols"/>
              <a:buChar char="○"/>
              <a:defRPr b="0" i="0" sz="1100" u="none" cap="none" strike="noStrike">
                <a:solidFill>
                  <a:srgbClr val="000000"/>
                </a:solidFill>
                <a:latin typeface="Open Sans"/>
                <a:ea typeface="Open Sans"/>
                <a:cs typeface="Open Sans"/>
                <a:sym typeface="Open Sans"/>
              </a:defRPr>
            </a:lvl5pPr>
            <a:lvl6pPr indent="-304800" lvl="5" marL="27432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6pPr>
            <a:lvl7pPr indent="-304800" lvl="6" marL="32004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7pPr>
            <a:lvl8pPr indent="-304800" lvl="7" marL="36576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8pPr>
            <a:lvl9pPr indent="-304800" lvl="8" marL="4114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9pPr>
          </a:lstStyle>
          <a:p/>
        </p:txBody>
      </p:sp>
      <p:sp>
        <p:nvSpPr>
          <p:cNvPr id="12" name="Google Shape;12;p1"/>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1pPr>
            <a:lvl2pPr indent="0" lvl="1"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2pPr>
            <a:lvl3pPr indent="0" lvl="2"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3pPr>
            <a:lvl4pPr indent="0" lvl="3"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4pPr>
            <a:lvl5pPr indent="0" lvl="4"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5pPr>
            <a:lvl6pPr indent="0" lvl="5"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6pPr>
            <a:lvl7pPr indent="0" lvl="6"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7pPr>
            <a:lvl8pPr indent="0" lvl="7"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8pPr>
            <a:lvl9pPr indent="0" lvl="8"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pic>
        <p:nvPicPr>
          <p:cNvPr id="13" name="Google Shape;13;p1"/>
          <p:cNvPicPr preferRelativeResize="0"/>
          <p:nvPr/>
        </p:nvPicPr>
        <p:blipFill>
          <a:blip r:embed="rId1">
            <a:alphaModFix/>
          </a:blip>
          <a:stretch>
            <a:fillRect/>
          </a:stretch>
        </p:blipFill>
        <p:spPr>
          <a:xfrm>
            <a:off x="8421688" y="4921244"/>
            <a:ext cx="714375" cy="714375"/>
          </a:xfrm>
          <a:prstGeom prst="rect">
            <a:avLst/>
          </a:prstGeom>
          <a:noFill/>
          <a:ln>
            <a:noFill/>
          </a:ln>
        </p:spPr>
      </p:pic>
      <p:sp>
        <p:nvSpPr>
          <p:cNvPr id="14" name="Google Shape;14;p1"/>
          <p:cNvSpPr txBox="1"/>
          <p:nvPr/>
        </p:nvSpPr>
        <p:spPr>
          <a:xfrm>
            <a:off x="0" y="5478667"/>
            <a:ext cx="2133600" cy="236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sz="1200">
                <a:solidFill>
                  <a:srgbClr val="000090"/>
                </a:solidFill>
              </a:rPr>
              <a:t>Copyright TLO Limited 2018</a:t>
            </a:r>
            <a:endParaRPr sz="1200">
              <a:solidFill>
                <a:srgbClr val="000090"/>
              </a:solidFill>
            </a:endParaRP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230">
          <p15:clr>
            <a:srgbClr val="F06B4A"/>
          </p15:clr>
        </p15:guide>
        <p15:guide id="2" pos="4205">
          <p15:clr>
            <a:srgbClr val="F06B4A"/>
          </p15:clr>
        </p15:guide>
        <p15:guide id="3" pos="5530">
          <p15:clr>
            <a:srgbClr val="F06B4A"/>
          </p15:clr>
        </p15:guide>
        <p15:guide id="4" pos="2880">
          <p15:clr>
            <a:srgbClr val="F06B4A"/>
          </p15:clr>
        </p15:guide>
        <p15:guide id="5" orient="horz" pos="819">
          <p15:clr>
            <a:srgbClr val="F06B4A"/>
          </p15:clr>
        </p15:guide>
        <p15:guide id="6" orient="horz" pos="2000">
          <p15:clr>
            <a:srgbClr val="F06B4A"/>
          </p15:clr>
        </p15:guide>
        <p15:guide id="7" orient="horz" pos="3707">
          <p15:clr>
            <a:srgbClr val="F06B4A"/>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 Id="rId3" Type="http://schemas.openxmlformats.org/officeDocument/2006/relationships/image" Target="../media/image11.png"/><Relationship Id="rId4" Type="http://schemas.openxmlformats.org/officeDocument/2006/relationships/image" Target="../media/image5.png"/><Relationship Id="rId5" Type="http://schemas.openxmlformats.org/officeDocument/2006/relationships/image" Target="../media/image4.png"/><Relationship Id="rId6"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13.png"/><Relationship Id="rId4" Type="http://schemas.openxmlformats.org/officeDocument/2006/relationships/image" Target="../media/image16.png"/><Relationship Id="rId5" Type="http://schemas.openxmlformats.org/officeDocument/2006/relationships/image" Target="../media/image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6.jpg"/><Relationship Id="rId4" Type="http://schemas.openxmlformats.org/officeDocument/2006/relationships/image" Target="../media/image12.jpg"/><Relationship Id="rId5" Type="http://schemas.openxmlformats.org/officeDocument/2006/relationships/image" Target="../media/image15.jpg"/><Relationship Id="rId6" Type="http://schemas.openxmlformats.org/officeDocument/2006/relationships/image" Target="../media/image19.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7.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9.xml"/><Relationship Id="rId3" Type="http://schemas.openxmlformats.org/officeDocument/2006/relationships/image" Target="../media/image8.jpg"/><Relationship Id="rId4" Type="http://schemas.openxmlformats.org/officeDocument/2006/relationships/image" Target="../media/image17.png"/><Relationship Id="rId5" Type="http://schemas.openxmlformats.org/officeDocument/2006/relationships/image" Target="../media/image18.png"/><Relationship Id="rId6" Type="http://schemas.openxmlformats.org/officeDocument/2006/relationships/image" Target="../media/image10.png"/><Relationship Id="rId7" Type="http://schemas.openxmlformats.org/officeDocument/2006/relationships/image" Target="../media/image2.png"/><Relationship Id="rId8" Type="http://schemas.openxmlformats.org/officeDocument/2006/relationships/image" Target="../media/image2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 Id="rId3" Type="http://schemas.openxmlformats.org/officeDocument/2006/relationships/image" Target="../media/image14.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54" name="Shape 54"/>
        <p:cNvGrpSpPr/>
        <p:nvPr/>
      </p:nvGrpSpPr>
      <p:grpSpPr>
        <a:xfrm>
          <a:off x="0" y="0"/>
          <a:ext cx="0" cy="0"/>
          <a:chOff x="0" y="0"/>
          <a:chExt cx="0" cy="0"/>
        </a:xfrm>
      </p:grpSpPr>
      <p:sp>
        <p:nvSpPr>
          <p:cNvPr id="55" name="Google Shape;55;p10"/>
          <p:cNvSpPr txBox="1"/>
          <p:nvPr>
            <p:ph idx="1" type="subTitle"/>
          </p:nvPr>
        </p:nvSpPr>
        <p:spPr>
          <a:xfrm>
            <a:off x="7010403" y="1710800"/>
            <a:ext cx="1958975" cy="1524000"/>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380"/>
              </a:spcBef>
              <a:spcAft>
                <a:spcPts val="0"/>
              </a:spcAft>
              <a:buNone/>
            </a:pPr>
            <a:r>
              <a:rPr b="0" i="0" lang="en-GB" sz="1615" u="none" cap="none" strike="noStrike">
                <a:solidFill>
                  <a:srgbClr val="FF00FF"/>
                </a:solidFill>
                <a:latin typeface="Calibri"/>
                <a:ea typeface="Calibri"/>
                <a:cs typeface="Calibri"/>
                <a:sym typeface="Calibri"/>
              </a:rPr>
              <a:t>What does it mean?</a:t>
            </a:r>
            <a:endParaRPr>
              <a:solidFill>
                <a:srgbClr val="FF00FF"/>
              </a:solidFill>
            </a:endParaRPr>
          </a:p>
          <a:p>
            <a:pPr indent="0" lvl="0" marL="0" marR="0" rtl="0" algn="l">
              <a:lnSpc>
                <a:spcPct val="90000"/>
              </a:lnSpc>
              <a:spcBef>
                <a:spcPts val="380"/>
              </a:spcBef>
              <a:spcAft>
                <a:spcPts val="0"/>
              </a:spcAft>
              <a:buNone/>
            </a:pPr>
            <a:r>
              <a:rPr b="0" i="0" lang="en-GB" sz="1615" u="none" cap="none" strike="noStrike">
                <a:solidFill>
                  <a:srgbClr val="FF00FF"/>
                </a:solidFill>
                <a:latin typeface="Calibri"/>
                <a:ea typeface="Calibri"/>
                <a:cs typeface="Calibri"/>
                <a:sym typeface="Calibri"/>
              </a:rPr>
              <a:t>Where are we now?</a:t>
            </a:r>
            <a:endParaRPr>
              <a:solidFill>
                <a:srgbClr val="FF00FF"/>
              </a:solidFill>
            </a:endParaRPr>
          </a:p>
          <a:p>
            <a:pPr indent="0" lvl="0" marL="0" marR="0" rtl="0" algn="l">
              <a:lnSpc>
                <a:spcPct val="90000"/>
              </a:lnSpc>
              <a:spcBef>
                <a:spcPts val="380"/>
              </a:spcBef>
              <a:spcAft>
                <a:spcPts val="0"/>
              </a:spcAft>
              <a:buNone/>
            </a:pPr>
            <a:r>
              <a:rPr b="0" i="0" lang="en-GB" sz="1615" u="none" cap="none" strike="noStrike">
                <a:solidFill>
                  <a:srgbClr val="FF00FF"/>
                </a:solidFill>
                <a:latin typeface="Calibri"/>
                <a:ea typeface="Calibri"/>
                <a:cs typeface="Calibri"/>
                <a:sym typeface="Calibri"/>
              </a:rPr>
              <a:t>How far is there to travel</a:t>
            </a:r>
            <a:endParaRPr>
              <a:solidFill>
                <a:srgbClr val="FF00FF"/>
              </a:solidFill>
            </a:endParaRPr>
          </a:p>
        </p:txBody>
      </p:sp>
      <p:sp>
        <p:nvSpPr>
          <p:cNvPr id="56" name="Google Shape;56;p10"/>
          <p:cNvSpPr txBox="1"/>
          <p:nvPr>
            <p:ph type="title"/>
          </p:nvPr>
        </p:nvSpPr>
        <p:spPr>
          <a:xfrm>
            <a:off x="457200" y="1710800"/>
            <a:ext cx="6324600" cy="1524000"/>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90"/>
              </a:buClr>
              <a:buSzPts val="4200"/>
              <a:buFont typeface="Calibri"/>
              <a:buNone/>
            </a:pPr>
            <a:r>
              <a:rPr b="0" i="0" lang="en-GB" sz="4200" u="none" cap="none" strike="noStrike">
                <a:solidFill>
                  <a:srgbClr val="000090"/>
                </a:solidFill>
                <a:latin typeface="Calibri"/>
                <a:ea typeface="Calibri"/>
                <a:cs typeface="Calibri"/>
                <a:sym typeface="Calibri"/>
              </a:rPr>
              <a:t>Strategic. </a:t>
            </a:r>
            <a:br>
              <a:rPr b="0" i="0" lang="en-GB" sz="4200" u="none" cap="none" strike="noStrike">
                <a:solidFill>
                  <a:srgbClr val="000090"/>
                </a:solidFill>
                <a:latin typeface="Calibri"/>
                <a:ea typeface="Calibri"/>
                <a:cs typeface="Calibri"/>
                <a:sym typeface="Calibri"/>
              </a:rPr>
            </a:br>
            <a:r>
              <a:rPr b="0" i="0" lang="en-GB" sz="4200" u="none" cap="none" strike="noStrike">
                <a:solidFill>
                  <a:srgbClr val="000090"/>
                </a:solidFill>
                <a:latin typeface="Calibri"/>
                <a:ea typeface="Calibri"/>
                <a:cs typeface="Calibri"/>
                <a:sym typeface="Calibri"/>
              </a:rPr>
              <a:t>Learning friendly cultures</a:t>
            </a:r>
            <a:endParaRPr b="0" i="0" sz="4200" u="none" cap="none" strike="noStrike">
              <a:solidFill>
                <a:srgbClr val="000090"/>
              </a:solidFill>
              <a:latin typeface="Calibri"/>
              <a:ea typeface="Calibri"/>
              <a:cs typeface="Calibri"/>
              <a:sym typeface="Calibri"/>
            </a:endParaRPr>
          </a:p>
        </p:txBody>
      </p:sp>
      <p:sp>
        <p:nvSpPr>
          <p:cNvPr id="57" name="Google Shape;57;p10"/>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61" name="Shape 61"/>
        <p:cNvGrpSpPr/>
        <p:nvPr/>
      </p:nvGrpSpPr>
      <p:grpSpPr>
        <a:xfrm>
          <a:off x="0" y="0"/>
          <a:ext cx="0" cy="0"/>
          <a:chOff x="0" y="0"/>
          <a:chExt cx="0" cy="0"/>
        </a:xfrm>
      </p:grpSpPr>
      <p:sp>
        <p:nvSpPr>
          <p:cNvPr id="62" name="Google Shape;62;p11"/>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3200" u="none" cap="none" strike="noStrike">
                <a:solidFill>
                  <a:srgbClr val="000090"/>
                </a:solidFill>
                <a:latin typeface="Open Sans"/>
                <a:ea typeface="Open Sans"/>
                <a:cs typeface="Open Sans"/>
                <a:sym typeface="Open Sans"/>
              </a:rPr>
              <a:t>Line of argument through the slides</a:t>
            </a:r>
            <a:endParaRPr b="0" i="0" sz="3200" u="none" cap="none" strike="noStrike">
              <a:solidFill>
                <a:srgbClr val="000090"/>
              </a:solidFill>
              <a:latin typeface="Open Sans"/>
              <a:ea typeface="Open Sans"/>
              <a:cs typeface="Open Sans"/>
              <a:sym typeface="Open Sans"/>
            </a:endParaRPr>
          </a:p>
        </p:txBody>
      </p:sp>
      <p:sp>
        <p:nvSpPr>
          <p:cNvPr id="63" name="Google Shape;63;p11"/>
          <p:cNvSpPr txBox="1"/>
          <p:nvPr>
            <p:ph idx="1" type="body"/>
          </p:nvPr>
        </p:nvSpPr>
        <p:spPr>
          <a:xfrm>
            <a:off x="381007" y="1432559"/>
            <a:ext cx="8407893" cy="3672840"/>
          </a:xfrm>
          <a:prstGeom prst="rect">
            <a:avLst/>
          </a:prstGeom>
          <a:noFill/>
          <a:ln>
            <a:noFill/>
          </a:ln>
        </p:spPr>
        <p:txBody>
          <a:bodyPr anchorCtr="0" anchor="ctr" bIns="45700" lIns="91425" spcFirstLastPara="1" rIns="91425" wrap="square" tIns="45700">
            <a:noAutofit/>
          </a:bodyPr>
          <a:lstStyle/>
          <a:p>
            <a:pPr indent="-381000" lvl="0" marL="457200" marR="0" rtl="0" algn="l">
              <a:lnSpc>
                <a:spcPct val="90000"/>
              </a:lnSpc>
              <a:spcBef>
                <a:spcPts val="560"/>
              </a:spcBef>
              <a:spcAft>
                <a:spcPts val="0"/>
              </a:spcAft>
              <a:buClr>
                <a:srgbClr val="3366FF"/>
              </a:buClr>
              <a:buSzPts val="2400"/>
              <a:buFont typeface="Noto Sans Symbols"/>
              <a:buChar char="●"/>
            </a:pPr>
            <a:r>
              <a:rPr b="0" i="0" lang="en-GB" sz="1850" u="none" cap="none" strike="noStrike">
                <a:solidFill>
                  <a:srgbClr val="3366FF"/>
                </a:solidFill>
                <a:latin typeface="Open Sans"/>
                <a:ea typeface="Open Sans"/>
                <a:cs typeface="Open Sans"/>
                <a:sym typeface="Open Sans"/>
              </a:rPr>
              <a:t>How teachers teach affects the culture of the classroom. A need to move teaching from ‘good’ to learning powered</a:t>
            </a:r>
            <a:endParaRPr/>
          </a:p>
          <a:p>
            <a:pPr indent="-381000" lvl="0" marL="457200" marR="0" rtl="0" algn="l">
              <a:lnSpc>
                <a:spcPct val="90000"/>
              </a:lnSpc>
              <a:spcBef>
                <a:spcPts val="560"/>
              </a:spcBef>
              <a:spcAft>
                <a:spcPts val="0"/>
              </a:spcAft>
              <a:buClr>
                <a:srgbClr val="3366FF"/>
              </a:buClr>
              <a:buSzPts val="2400"/>
              <a:buFont typeface="Noto Sans Symbols"/>
              <a:buChar char="●"/>
            </a:pPr>
            <a:r>
              <a:rPr b="0" i="0" lang="en-GB" sz="1850" u="none" cap="none" strike="noStrike">
                <a:solidFill>
                  <a:srgbClr val="3366FF"/>
                </a:solidFill>
                <a:latin typeface="Open Sans"/>
                <a:ea typeface="Open Sans"/>
                <a:cs typeface="Open Sans"/>
                <a:sym typeface="Open Sans"/>
              </a:rPr>
              <a:t>Three types of Classroom culture. </a:t>
            </a:r>
            <a:r>
              <a:rPr b="0" i="0" lang="en-GB" sz="1400" u="none" cap="none" strike="noStrike">
                <a:solidFill>
                  <a:srgbClr val="3366FF"/>
                </a:solidFill>
                <a:latin typeface="Open Sans"/>
                <a:ea typeface="Open Sans"/>
                <a:cs typeface="Open Sans"/>
                <a:sym typeface="Open Sans"/>
              </a:rPr>
              <a:t>Teacher, Learner, Learning focused. Need to </a:t>
            </a:r>
            <a:r>
              <a:rPr lang="en-GB" sz="1850"/>
              <a:t>m</a:t>
            </a:r>
            <a:r>
              <a:rPr b="0" i="0" lang="en-GB" sz="1850" u="none" cap="none" strike="noStrike">
                <a:solidFill>
                  <a:srgbClr val="3366FF"/>
                </a:solidFill>
                <a:latin typeface="Open Sans"/>
                <a:ea typeface="Open Sans"/>
                <a:cs typeface="Open Sans"/>
                <a:sym typeface="Open Sans"/>
              </a:rPr>
              <a:t>ove left to right.</a:t>
            </a:r>
            <a:endParaRPr/>
          </a:p>
          <a:p>
            <a:pPr indent="-381000" lvl="0" marL="457200" marR="0" rtl="0" algn="l">
              <a:lnSpc>
                <a:spcPct val="90000"/>
              </a:lnSpc>
              <a:spcBef>
                <a:spcPts val="560"/>
              </a:spcBef>
              <a:spcAft>
                <a:spcPts val="0"/>
              </a:spcAft>
              <a:buClr>
                <a:srgbClr val="3366FF"/>
              </a:buClr>
              <a:buSzPts val="2400"/>
              <a:buFont typeface="Noto Sans Symbols"/>
              <a:buChar char="●"/>
            </a:pPr>
            <a:r>
              <a:rPr b="0" i="0" lang="en-GB" sz="1850" u="none" cap="none" strike="noStrike">
                <a:solidFill>
                  <a:srgbClr val="3366FF"/>
                </a:solidFill>
                <a:latin typeface="Open Sans"/>
                <a:ea typeface="Open Sans"/>
                <a:cs typeface="Open Sans"/>
                <a:sym typeface="Open Sans"/>
              </a:rPr>
              <a:t>Four early shifts needed in making the move in classroom practice</a:t>
            </a:r>
            <a:endParaRPr/>
          </a:p>
          <a:p>
            <a:pPr indent="0" lvl="0" marL="914400" marR="0" rtl="0" algn="l">
              <a:lnSpc>
                <a:spcPct val="90000"/>
              </a:lnSpc>
              <a:spcBef>
                <a:spcPts val="560"/>
              </a:spcBef>
              <a:spcAft>
                <a:spcPts val="0"/>
              </a:spcAft>
              <a:buNone/>
            </a:pPr>
            <a:r>
              <a:rPr b="0" i="0" lang="en-GB" sz="2220" u="none" cap="none" strike="noStrike">
                <a:solidFill>
                  <a:srgbClr val="3366FF"/>
                </a:solidFill>
                <a:latin typeface="Open Sans"/>
                <a:ea typeface="Open Sans"/>
                <a:cs typeface="Open Sans"/>
                <a:sym typeface="Open Sans"/>
              </a:rPr>
              <a:t> </a:t>
            </a:r>
            <a:r>
              <a:rPr b="0" i="0" lang="en-GB" sz="1665" u="none" cap="none" strike="noStrike">
                <a:solidFill>
                  <a:srgbClr val="3366FF"/>
                </a:solidFill>
                <a:latin typeface="Open Sans"/>
                <a:ea typeface="Open Sans"/>
                <a:cs typeface="Open Sans"/>
                <a:sym typeface="Open Sans"/>
              </a:rPr>
              <a:t>Relationships, Talking, </a:t>
            </a:r>
            <a:r>
              <a:rPr lang="en-GB" sz="1665"/>
              <a:t>C</a:t>
            </a:r>
            <a:r>
              <a:rPr b="0" i="0" lang="en-GB" sz="1665" u="none" cap="none" strike="noStrike">
                <a:solidFill>
                  <a:srgbClr val="3366FF"/>
                </a:solidFill>
                <a:latin typeface="Open Sans"/>
                <a:ea typeface="Open Sans"/>
                <a:cs typeface="Open Sans"/>
                <a:sym typeface="Open Sans"/>
              </a:rPr>
              <a:t>onstructing activities, Celebrating learning.</a:t>
            </a:r>
            <a:endParaRPr/>
          </a:p>
          <a:p>
            <a:pPr indent="-381000" lvl="0" marL="457200" marR="0" rtl="0" algn="l">
              <a:lnSpc>
                <a:spcPct val="90000"/>
              </a:lnSpc>
              <a:spcBef>
                <a:spcPts val="560"/>
              </a:spcBef>
              <a:spcAft>
                <a:spcPts val="0"/>
              </a:spcAft>
              <a:buClr>
                <a:srgbClr val="3366FF"/>
              </a:buClr>
              <a:buSzPts val="2400"/>
              <a:buFont typeface="Noto Sans Symbols"/>
              <a:buChar char="●"/>
            </a:pPr>
            <a:r>
              <a:rPr b="0" i="0" lang="en-GB" sz="1850" u="none" cap="none" strike="noStrike">
                <a:solidFill>
                  <a:srgbClr val="3366FF"/>
                </a:solidFill>
                <a:latin typeface="Open Sans"/>
                <a:ea typeface="Open Sans"/>
                <a:cs typeface="Open Sans"/>
                <a:sym typeface="Open Sans"/>
              </a:rPr>
              <a:t>What teachers will do differently. How learners benefit.</a:t>
            </a:r>
            <a:endParaRPr/>
          </a:p>
          <a:p>
            <a:pPr indent="-381000" lvl="0" marL="457200" marR="0" rtl="0" algn="l">
              <a:lnSpc>
                <a:spcPct val="90000"/>
              </a:lnSpc>
              <a:spcBef>
                <a:spcPts val="560"/>
              </a:spcBef>
              <a:spcAft>
                <a:spcPts val="0"/>
              </a:spcAft>
              <a:buClr>
                <a:srgbClr val="3366FF"/>
              </a:buClr>
              <a:buSzPts val="2400"/>
              <a:buFont typeface="Noto Sans Symbols"/>
              <a:buChar char="●"/>
            </a:pPr>
            <a:r>
              <a:rPr b="0" i="0" lang="en-GB" sz="1850" u="none" cap="none" strike="noStrike">
                <a:solidFill>
                  <a:srgbClr val="3366FF"/>
                </a:solidFill>
                <a:latin typeface="Open Sans"/>
                <a:ea typeface="Open Sans"/>
                <a:cs typeface="Open Sans"/>
                <a:sym typeface="Open Sans"/>
              </a:rPr>
              <a:t>The teaching framework to make it all work</a:t>
            </a:r>
            <a:endParaRPr/>
          </a:p>
          <a:p>
            <a:pPr indent="-381000" lvl="0" marL="457200" marR="0" rtl="0" algn="l">
              <a:lnSpc>
                <a:spcPct val="90000"/>
              </a:lnSpc>
              <a:spcBef>
                <a:spcPts val="560"/>
              </a:spcBef>
              <a:spcAft>
                <a:spcPts val="0"/>
              </a:spcAft>
              <a:buClr>
                <a:srgbClr val="3366FF"/>
              </a:buClr>
              <a:buSzPts val="2400"/>
              <a:buFont typeface="Noto Sans Symbols"/>
              <a:buChar char="●"/>
            </a:pPr>
            <a:r>
              <a:rPr b="0" i="0" lang="en-GB" sz="1850" u="none" cap="none" strike="noStrike">
                <a:solidFill>
                  <a:srgbClr val="3366FF"/>
                </a:solidFill>
                <a:latin typeface="Open Sans"/>
                <a:ea typeface="Open Sans"/>
                <a:cs typeface="Open Sans"/>
                <a:sym typeface="Open Sans"/>
              </a:rPr>
              <a:t>The teachers job becomes...</a:t>
            </a:r>
            <a:endParaRPr/>
          </a:p>
          <a:p>
            <a:pPr indent="-381000" lvl="0" marL="457200" marR="0" rtl="0" algn="l">
              <a:lnSpc>
                <a:spcPct val="90000"/>
              </a:lnSpc>
              <a:spcBef>
                <a:spcPts val="560"/>
              </a:spcBef>
              <a:spcAft>
                <a:spcPts val="0"/>
              </a:spcAft>
              <a:buClr>
                <a:srgbClr val="3366FF"/>
              </a:buClr>
              <a:buSzPts val="2400"/>
              <a:buFont typeface="Noto Sans Symbols"/>
              <a:buChar char="●"/>
            </a:pPr>
            <a:r>
              <a:rPr b="0" i="0" lang="en-GB" sz="1850" u="none" cap="none" strike="noStrike">
                <a:solidFill>
                  <a:srgbClr val="3366FF"/>
                </a:solidFill>
                <a:latin typeface="Open Sans"/>
                <a:ea typeface="Open Sans"/>
                <a:cs typeface="Open Sans"/>
                <a:sym typeface="Open Sans"/>
              </a:rPr>
              <a:t>Where are we now on the basics?</a:t>
            </a:r>
            <a:endParaRPr b="0" i="0" sz="1850" u="none" cap="none" strike="noStrike">
              <a:solidFill>
                <a:srgbClr val="3366FF"/>
              </a:solidFill>
              <a:latin typeface="Open Sans"/>
              <a:ea typeface="Open Sans"/>
              <a:cs typeface="Open Sans"/>
              <a:sym typeface="Open Sans"/>
            </a:endParaRPr>
          </a:p>
        </p:txBody>
      </p:sp>
      <p:sp>
        <p:nvSpPr>
          <p:cNvPr id="64" name="Google Shape;64;p11"/>
          <p:cNvSpPr txBox="1"/>
          <p:nvPr>
            <p:ph idx="12" type="sldNum"/>
          </p:nvPr>
        </p:nvSpPr>
        <p:spPr>
          <a:xfrm>
            <a:off x="6661100" y="5297488"/>
            <a:ext cx="2133600" cy="303212"/>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GB" sz="1200" u="none" cap="none" strike="noStrike">
                <a:solidFill>
                  <a:srgbClr val="0000FF"/>
                </a:solidFill>
                <a:latin typeface="Arial"/>
                <a:ea typeface="Arial"/>
                <a:cs typeface="Arial"/>
                <a:sym typeface="Arial"/>
              </a:rPr>
              <a:t>‹#›</a:t>
            </a:fld>
            <a:endParaRPr b="0" i="0" sz="1200" u="none" cap="none" strike="noStrike">
              <a:solidFill>
                <a:srgbClr val="0000FF"/>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68" name="Shape 68"/>
        <p:cNvGrpSpPr/>
        <p:nvPr/>
      </p:nvGrpSpPr>
      <p:grpSpPr>
        <a:xfrm>
          <a:off x="0" y="0"/>
          <a:ext cx="0" cy="0"/>
          <a:chOff x="0" y="0"/>
          <a:chExt cx="0" cy="0"/>
        </a:xfrm>
      </p:grpSpPr>
      <p:sp>
        <p:nvSpPr>
          <p:cNvPr id="69" name="Google Shape;69;p12"/>
          <p:cNvSpPr txBox="1"/>
          <p:nvPr>
            <p:ph idx="4294967295" type="title"/>
          </p:nvPr>
        </p:nvSpPr>
        <p:spPr>
          <a:xfrm>
            <a:off x="0" y="0"/>
            <a:ext cx="8382000" cy="592138"/>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90"/>
              </a:buClr>
              <a:buSzPts val="3200"/>
              <a:buFont typeface="Open Sans"/>
              <a:buNone/>
            </a:pPr>
            <a:r>
              <a:rPr b="0" i="0" lang="en-GB" sz="3200" u="none" cap="none" strike="noStrike">
                <a:solidFill>
                  <a:srgbClr val="163B96"/>
                </a:solidFill>
                <a:latin typeface="Open Sans"/>
                <a:ea typeface="Open Sans"/>
                <a:cs typeface="Open Sans"/>
                <a:sym typeface="Open Sans"/>
              </a:rPr>
              <a:t>Teaching: poles apart</a:t>
            </a:r>
            <a:endParaRPr/>
          </a:p>
        </p:txBody>
      </p:sp>
      <p:graphicFrame>
        <p:nvGraphicFramePr>
          <p:cNvPr id="70" name="Google Shape;70;p12"/>
          <p:cNvGraphicFramePr/>
          <p:nvPr/>
        </p:nvGraphicFramePr>
        <p:xfrm>
          <a:off x="-36" y="607989"/>
          <a:ext cx="3000000" cy="3000000"/>
        </p:xfrm>
        <a:graphic>
          <a:graphicData uri="http://schemas.openxmlformats.org/drawingml/2006/table">
            <a:tbl>
              <a:tblPr>
                <a:noFill/>
                <a:tableStyleId>{2D21E303-0666-44C2-A0D6-58557E6980AB}</a:tableStyleId>
              </a:tblPr>
              <a:tblGrid>
                <a:gridCol w="1925275"/>
                <a:gridCol w="426700"/>
                <a:gridCol w="426700"/>
                <a:gridCol w="426700"/>
                <a:gridCol w="2456250"/>
                <a:gridCol w="426700"/>
                <a:gridCol w="426700"/>
                <a:gridCol w="426700"/>
                <a:gridCol w="2202300"/>
              </a:tblGrid>
              <a:tr h="800875">
                <a:tc gridSpan="2">
                  <a:txBody>
                    <a:bodyPr>
                      <a:noAutofit/>
                    </a:bodyPr>
                    <a:lstStyle/>
                    <a:p>
                      <a:pPr indent="38100" lvl="0" marL="0" marR="0" rtl="0" algn="l">
                        <a:lnSpc>
                          <a:spcPct val="100000"/>
                        </a:lnSpc>
                        <a:spcBef>
                          <a:spcPts val="0"/>
                        </a:spcBef>
                        <a:spcAft>
                          <a:spcPts val="0"/>
                        </a:spcAft>
                        <a:buNone/>
                      </a:pPr>
                      <a:r>
                        <a:rPr lang="en-GB" u="none" cap="none" strike="noStrike">
                          <a:latin typeface="Calibri"/>
                          <a:ea typeface="Calibri"/>
                          <a:cs typeface="Calibri"/>
                          <a:sym typeface="Calibri"/>
                        </a:rPr>
                        <a:t>Subject content explained plus hints and tips for exams.</a:t>
                      </a:r>
                      <a:endParaRPr/>
                    </a:p>
                  </a:txBody>
                  <a:tcPr marT="34050" marB="34050" marR="40850" marL="408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gridSpan="6">
                  <a:txBody>
                    <a:bodyPr>
                      <a:noAutofit/>
                    </a:bodyPr>
                    <a:lstStyle/>
                    <a:p>
                      <a:pPr indent="0" lvl="0" marL="0" marR="0" rtl="0" algn="l">
                        <a:lnSpc>
                          <a:spcPct val="100000"/>
                        </a:lnSpc>
                        <a:spcBef>
                          <a:spcPts val="0"/>
                        </a:spcBef>
                        <a:spcAft>
                          <a:spcPts val="0"/>
                        </a:spcAft>
                        <a:buNone/>
                      </a:pPr>
                      <a:r>
                        <a:t/>
                      </a:r>
                      <a:endParaRPr u="none" cap="none" strike="noStrike">
                        <a:latin typeface="Calibri"/>
                        <a:ea typeface="Calibri"/>
                        <a:cs typeface="Calibri"/>
                        <a:sym typeface="Calibri"/>
                      </a:endParaRPr>
                    </a:p>
                  </a:txBody>
                  <a:tcPr marT="34050" marB="34050" marR="40850" marL="408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hMerge="1"/>
                <a:tc hMerge="1"/>
                <a:tc hMerge="1"/>
                <a:tc hMerge="1"/>
                <a:tc>
                  <a:txBody>
                    <a:bodyPr>
                      <a:noAutofit/>
                    </a:bodyPr>
                    <a:lstStyle/>
                    <a:p>
                      <a:pPr indent="38100" lvl="0" marL="0" marR="0" rtl="0" algn="l">
                        <a:lnSpc>
                          <a:spcPct val="100000"/>
                        </a:lnSpc>
                        <a:spcBef>
                          <a:spcPts val="0"/>
                        </a:spcBef>
                        <a:spcAft>
                          <a:spcPts val="0"/>
                        </a:spcAft>
                        <a:buNone/>
                      </a:pPr>
                      <a:r>
                        <a:rPr lang="en-GB" sz="1200" u="none" cap="none" strike="noStrike">
                          <a:latin typeface="Calibri"/>
                          <a:ea typeface="Calibri"/>
                          <a:cs typeface="Calibri"/>
                          <a:sym typeface="Calibri"/>
                        </a:rPr>
                        <a:t>Learning capacities explained discussed and trained.</a:t>
                      </a:r>
                      <a:endParaRPr sz="1200"/>
                    </a:p>
                    <a:p>
                      <a:pPr indent="38100" lvl="0" marL="0" marR="0" rtl="0" algn="l">
                        <a:lnSpc>
                          <a:spcPct val="100000"/>
                        </a:lnSpc>
                        <a:spcBef>
                          <a:spcPts val="0"/>
                        </a:spcBef>
                        <a:spcAft>
                          <a:spcPts val="0"/>
                        </a:spcAft>
                        <a:buNone/>
                      </a:pPr>
                      <a:r>
                        <a:rPr lang="en-GB" sz="1200" u="none" cap="none" strike="noStrike">
                          <a:latin typeface="Calibri"/>
                          <a:ea typeface="Calibri"/>
                          <a:cs typeface="Calibri"/>
                          <a:sym typeface="Calibri"/>
                        </a:rPr>
                        <a:t>Become a learning coach </a:t>
                      </a:r>
                      <a:endParaRPr sz="1200"/>
                    </a:p>
                  </a:txBody>
                  <a:tcPr marT="34050" marB="34050" marR="40850" marL="408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239250">
                <a:tc gridSpan="9">
                  <a:txBody>
                    <a:bodyPr>
                      <a:noAutofit/>
                    </a:bodyPr>
                    <a:lstStyle/>
                    <a:p>
                      <a:pPr indent="38100" lvl="0" marL="0" marR="0" rtl="0" algn="ctr">
                        <a:lnSpc>
                          <a:spcPct val="100000"/>
                        </a:lnSpc>
                        <a:spcBef>
                          <a:spcPts val="0"/>
                        </a:spcBef>
                        <a:spcAft>
                          <a:spcPts val="0"/>
                        </a:spcAft>
                        <a:buNone/>
                      </a:pPr>
                      <a:r>
                        <a:rPr lang="en-GB" u="none" cap="none" strike="noStrike">
                          <a:latin typeface="Calibri"/>
                          <a:ea typeface="Calibri"/>
                          <a:cs typeface="Calibri"/>
                          <a:sym typeface="Calibri"/>
                        </a:rPr>
                        <a:t>|_____________|_____________|_____________|_____________|</a:t>
                      </a:r>
                      <a:endParaRPr/>
                    </a:p>
                    <a:p>
                      <a:pPr indent="38100" lvl="0" marL="0" marR="0" rtl="0" algn="ctr">
                        <a:lnSpc>
                          <a:spcPct val="100000"/>
                        </a:lnSpc>
                        <a:spcBef>
                          <a:spcPts val="0"/>
                        </a:spcBef>
                        <a:spcAft>
                          <a:spcPts val="0"/>
                        </a:spcAft>
                        <a:buNone/>
                      </a:pPr>
                      <a:r>
                        <a:rPr b="1" lang="en-GB" u="none" cap="none" strike="noStrike">
                          <a:latin typeface="Calibri"/>
                          <a:ea typeface="Calibri"/>
                          <a:cs typeface="Calibri"/>
                          <a:sym typeface="Calibri"/>
                        </a:rPr>
                        <a:t>Relating</a:t>
                      </a:r>
                      <a:endParaRPr b="1" u="none" cap="none" strike="noStrike">
                        <a:latin typeface="Calibri"/>
                        <a:ea typeface="Calibri"/>
                        <a:cs typeface="Calibri"/>
                        <a:sym typeface="Calibri"/>
                      </a:endParaRPr>
                    </a:p>
                  </a:txBody>
                  <a:tcPr marT="34050" marB="34050" marR="40850" marL="408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hMerge="1"/>
                <a:tc hMerge="1"/>
                <a:tc hMerge="1"/>
                <a:tc hMerge="1"/>
                <a:tc hMerge="1"/>
                <a:tc hMerge="1"/>
                <a:tc hMerge="1"/>
              </a:tr>
              <a:tr h="936550">
                <a:tc gridSpan="4">
                  <a:txBody>
                    <a:bodyPr>
                      <a:noAutofit/>
                    </a:bodyPr>
                    <a:lstStyle/>
                    <a:p>
                      <a:pPr indent="38100" lvl="0" marL="0" marR="0" rtl="0" algn="l">
                        <a:lnSpc>
                          <a:spcPct val="100000"/>
                        </a:lnSpc>
                        <a:spcBef>
                          <a:spcPts val="0"/>
                        </a:spcBef>
                        <a:spcAft>
                          <a:spcPts val="0"/>
                        </a:spcAft>
                        <a:buNone/>
                      </a:pPr>
                      <a:r>
                        <a:rPr lang="en-GB" u="none" cap="none" strike="noStrike">
                          <a:latin typeface="Calibri"/>
                          <a:ea typeface="Calibri"/>
                          <a:cs typeface="Calibri"/>
                          <a:sym typeface="Calibri"/>
                        </a:rPr>
                        <a:t>Busy activities. Learning content driven. Display best products. Spoon feeding. Heavy scaffolding.</a:t>
                      </a:r>
                      <a:endParaRPr u="none" cap="none" strike="noStrike">
                        <a:latin typeface="Calibri"/>
                        <a:ea typeface="Calibri"/>
                        <a:cs typeface="Calibri"/>
                        <a:sym typeface="Calibri"/>
                      </a:endParaRPr>
                    </a:p>
                  </a:txBody>
                  <a:tcPr marT="34050" marB="34050" marR="40850" marL="408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hMerge="1"/>
                <a:tc hMerge="1"/>
                <a:tc gridSpan="3">
                  <a:txBody>
                    <a:bodyPr>
                      <a:noAutofit/>
                    </a:bodyPr>
                    <a:lstStyle/>
                    <a:p>
                      <a:pPr indent="0" lvl="0" marL="0" marR="0" rtl="0" algn="l">
                        <a:lnSpc>
                          <a:spcPct val="100000"/>
                        </a:lnSpc>
                        <a:spcBef>
                          <a:spcPts val="0"/>
                        </a:spcBef>
                        <a:spcAft>
                          <a:spcPts val="0"/>
                        </a:spcAft>
                        <a:buNone/>
                      </a:pPr>
                      <a:r>
                        <a:t/>
                      </a:r>
                      <a:endParaRPr u="none" cap="none" strike="noStrike"/>
                    </a:p>
                  </a:txBody>
                  <a:tcPr marT="34050" marB="34050" marR="40850" marL="408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hMerge="1"/>
                <a:tc gridSpan="2">
                  <a:txBody>
                    <a:bodyPr>
                      <a:noAutofit/>
                    </a:bodyPr>
                    <a:lstStyle/>
                    <a:p>
                      <a:pPr indent="38100" lvl="0" marL="0" marR="0" rtl="0" algn="l">
                        <a:lnSpc>
                          <a:spcPct val="100000"/>
                        </a:lnSpc>
                        <a:spcBef>
                          <a:spcPts val="0"/>
                        </a:spcBef>
                        <a:spcAft>
                          <a:spcPts val="0"/>
                        </a:spcAft>
                        <a:buNone/>
                      </a:pPr>
                      <a:r>
                        <a:rPr lang="en-GB" sz="1200" u="none" cap="none" strike="noStrike">
                          <a:latin typeface="Calibri"/>
                          <a:ea typeface="Calibri"/>
                          <a:cs typeface="Calibri"/>
                          <a:sym typeface="Calibri"/>
                        </a:rPr>
                        <a:t>Activities and environment arranged  to surface and develop learning habits. Less scaffolding.</a:t>
                      </a:r>
                      <a:endParaRPr sz="1200"/>
                    </a:p>
                  </a:txBody>
                  <a:tcPr marT="34050" marB="34050" marR="40850" marL="408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r>
              <a:tr h="100000">
                <a:tc gridSpan="9">
                  <a:txBody>
                    <a:bodyPr>
                      <a:noAutofit/>
                    </a:bodyPr>
                    <a:lstStyle/>
                    <a:p>
                      <a:pPr indent="38100" lvl="0" marL="0" marR="0" rtl="0" algn="ctr">
                        <a:lnSpc>
                          <a:spcPct val="100000"/>
                        </a:lnSpc>
                        <a:spcBef>
                          <a:spcPts val="0"/>
                        </a:spcBef>
                        <a:spcAft>
                          <a:spcPts val="0"/>
                        </a:spcAft>
                        <a:buNone/>
                      </a:pPr>
                      <a:r>
                        <a:rPr lang="en-GB" u="none" cap="none" strike="noStrike">
                          <a:latin typeface="Calibri"/>
                          <a:ea typeface="Calibri"/>
                          <a:cs typeface="Calibri"/>
                          <a:sym typeface="Calibri"/>
                        </a:rPr>
                        <a:t>|_____________|_____________|_____________|_____________|</a:t>
                      </a:r>
                      <a:endParaRPr/>
                    </a:p>
                    <a:p>
                      <a:pPr indent="38100" lvl="0" marL="0" marR="0" rtl="0" algn="ctr">
                        <a:lnSpc>
                          <a:spcPct val="100000"/>
                        </a:lnSpc>
                        <a:spcBef>
                          <a:spcPts val="0"/>
                        </a:spcBef>
                        <a:spcAft>
                          <a:spcPts val="0"/>
                        </a:spcAft>
                        <a:buNone/>
                      </a:pPr>
                      <a:r>
                        <a:rPr b="1" lang="en-GB" u="none" cap="none" strike="noStrike">
                          <a:latin typeface="Calibri"/>
                          <a:ea typeface="Calibri"/>
                          <a:cs typeface="Calibri"/>
                          <a:sym typeface="Calibri"/>
                        </a:rPr>
                        <a:t>Constructing</a:t>
                      </a:r>
                      <a:endParaRPr b="1" u="none" cap="none" strike="noStrike">
                        <a:latin typeface="Calibri"/>
                        <a:ea typeface="Calibri"/>
                        <a:cs typeface="Calibri"/>
                        <a:sym typeface="Calibri"/>
                      </a:endParaRPr>
                    </a:p>
                  </a:txBody>
                  <a:tcPr marT="34050" marB="34050" marR="40850" marL="408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hMerge="1"/>
                <a:tc hMerge="1"/>
                <a:tc hMerge="1"/>
                <a:tc hMerge="1"/>
                <a:tc hMerge="1"/>
                <a:tc hMerge="1"/>
                <a:tc hMerge="1"/>
              </a:tr>
              <a:tr h="659075">
                <a:tc>
                  <a:txBody>
                    <a:bodyPr>
                      <a:noAutofit/>
                    </a:bodyPr>
                    <a:lstStyle/>
                    <a:p>
                      <a:pPr indent="38100" lvl="0" marL="0" marR="0" rtl="0" algn="l">
                        <a:lnSpc>
                          <a:spcPct val="100000"/>
                        </a:lnSpc>
                        <a:spcBef>
                          <a:spcPts val="0"/>
                        </a:spcBef>
                        <a:spcAft>
                          <a:spcPts val="0"/>
                        </a:spcAft>
                        <a:buNone/>
                      </a:pPr>
                      <a:r>
                        <a:rPr lang="en-GB" u="none" cap="none" strike="noStrike">
                          <a:latin typeface="Calibri"/>
                          <a:ea typeface="Calibri"/>
                          <a:cs typeface="Calibri"/>
                          <a:sym typeface="Calibri"/>
                        </a:rPr>
                        <a:t>Mark regularly with supportive comments about subject.</a:t>
                      </a:r>
                      <a:endParaRPr/>
                    </a:p>
                  </a:txBody>
                  <a:tcPr marT="34050" marB="34050" marR="40850" marL="408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gridSpan="4">
                  <a:txBody>
                    <a:bodyPr>
                      <a:noAutofit/>
                    </a:bodyPr>
                    <a:lstStyle/>
                    <a:p>
                      <a:pPr indent="0" lvl="0" marL="0" marR="0" rtl="0" algn="l">
                        <a:lnSpc>
                          <a:spcPct val="100000"/>
                        </a:lnSpc>
                        <a:spcBef>
                          <a:spcPts val="0"/>
                        </a:spcBef>
                        <a:spcAft>
                          <a:spcPts val="0"/>
                        </a:spcAft>
                        <a:buNone/>
                      </a:pPr>
                      <a:r>
                        <a:t/>
                      </a:r>
                      <a:endParaRPr u="none" cap="none" strike="noStrike">
                        <a:latin typeface="Calibri"/>
                        <a:ea typeface="Calibri"/>
                        <a:cs typeface="Calibri"/>
                        <a:sym typeface="Calibri"/>
                      </a:endParaRPr>
                    </a:p>
                  </a:txBody>
                  <a:tcPr marT="34050" marB="34050" marR="40850" marL="408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hMerge="1"/>
                <a:tc hMerge="1"/>
                <a:tc gridSpan="4">
                  <a:txBody>
                    <a:bodyPr>
                      <a:noAutofit/>
                    </a:bodyPr>
                    <a:lstStyle/>
                    <a:p>
                      <a:pPr indent="38100" lvl="0" marL="0" marR="0" rtl="0" algn="l">
                        <a:lnSpc>
                          <a:spcPct val="100000"/>
                        </a:lnSpc>
                        <a:spcBef>
                          <a:spcPts val="0"/>
                        </a:spcBef>
                        <a:spcAft>
                          <a:spcPts val="0"/>
                        </a:spcAft>
                        <a:buNone/>
                      </a:pPr>
                      <a:r>
                        <a:rPr lang="en-GB" sz="1200" u="none" cap="none" strike="noStrike">
                          <a:latin typeface="Calibri"/>
                          <a:ea typeface="Calibri"/>
                          <a:cs typeface="Calibri"/>
                          <a:sym typeface="Calibri"/>
                        </a:rPr>
                        <a:t>Continual comment (talk and written) to nudge progression in learning power.  Learning language developed.</a:t>
                      </a:r>
                      <a:endParaRPr sz="1200"/>
                    </a:p>
                  </a:txBody>
                  <a:tcPr marT="34050" marB="34050" marR="40850" marL="408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hMerge="1"/>
                <a:tc hMerge="1"/>
              </a:tr>
              <a:tr h="496925">
                <a:tc gridSpan="9">
                  <a:txBody>
                    <a:bodyPr>
                      <a:noAutofit/>
                    </a:bodyPr>
                    <a:lstStyle/>
                    <a:p>
                      <a:pPr indent="38100" lvl="0" marL="0" marR="0" rtl="0" algn="ctr">
                        <a:lnSpc>
                          <a:spcPct val="100000"/>
                        </a:lnSpc>
                        <a:spcBef>
                          <a:spcPts val="0"/>
                        </a:spcBef>
                        <a:spcAft>
                          <a:spcPts val="0"/>
                        </a:spcAft>
                        <a:buNone/>
                      </a:pPr>
                      <a:r>
                        <a:rPr lang="en-GB" u="none" cap="none" strike="noStrike">
                          <a:latin typeface="Calibri"/>
                          <a:ea typeface="Calibri"/>
                          <a:cs typeface="Calibri"/>
                          <a:sym typeface="Calibri"/>
                        </a:rPr>
                        <a:t>|_____________|_____________|_____________|_____________|</a:t>
                      </a:r>
                      <a:endParaRPr/>
                    </a:p>
                    <a:p>
                      <a:pPr indent="38100" lvl="0" marL="0" marR="0" rtl="0" algn="ctr">
                        <a:lnSpc>
                          <a:spcPct val="100000"/>
                        </a:lnSpc>
                        <a:spcBef>
                          <a:spcPts val="0"/>
                        </a:spcBef>
                        <a:spcAft>
                          <a:spcPts val="0"/>
                        </a:spcAft>
                        <a:buNone/>
                      </a:pPr>
                      <a:r>
                        <a:rPr b="1" lang="en-GB" u="none" cap="none" strike="noStrike">
                          <a:latin typeface="Calibri"/>
                          <a:ea typeface="Calibri"/>
                          <a:cs typeface="Calibri"/>
                          <a:sym typeface="Calibri"/>
                        </a:rPr>
                        <a:t>Talking</a:t>
                      </a:r>
                      <a:endParaRPr b="1" u="none" cap="none" strike="noStrike">
                        <a:latin typeface="Calibri"/>
                        <a:ea typeface="Calibri"/>
                        <a:cs typeface="Calibri"/>
                        <a:sym typeface="Calibri"/>
                      </a:endParaRPr>
                    </a:p>
                  </a:txBody>
                  <a:tcPr marT="34050" marB="34050" marR="40850" marL="408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hMerge="1"/>
                <a:tc hMerge="1"/>
                <a:tc hMerge="1"/>
                <a:tc hMerge="1"/>
                <a:tc hMerge="1"/>
                <a:tc hMerge="1"/>
                <a:tc hMerge="1"/>
              </a:tr>
              <a:tr h="602950">
                <a:tc gridSpan="3">
                  <a:txBody>
                    <a:bodyPr>
                      <a:noAutofit/>
                    </a:bodyPr>
                    <a:lstStyle/>
                    <a:p>
                      <a:pPr indent="38100" lvl="0" marL="0" marR="0" rtl="0" algn="l">
                        <a:lnSpc>
                          <a:spcPct val="100000"/>
                        </a:lnSpc>
                        <a:spcBef>
                          <a:spcPts val="0"/>
                        </a:spcBef>
                        <a:spcAft>
                          <a:spcPts val="0"/>
                        </a:spcAft>
                        <a:buNone/>
                      </a:pPr>
                      <a:r>
                        <a:rPr lang="en-GB" u="none" cap="none" strike="noStrike">
                          <a:latin typeface="Calibri"/>
                          <a:ea typeface="Calibri"/>
                          <a:cs typeface="Calibri"/>
                          <a:sym typeface="Calibri"/>
                        </a:rPr>
                        <a:t>Secure in  curriculum knowledge. Try not to show vulnerability.</a:t>
                      </a:r>
                      <a:endParaRPr/>
                    </a:p>
                  </a:txBody>
                  <a:tcPr marT="34050" marB="34050" marR="40850" marL="408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hMerge="1"/>
                <a:tc gridSpan="3">
                  <a:txBody>
                    <a:bodyPr>
                      <a:noAutofit/>
                    </a:bodyPr>
                    <a:lstStyle/>
                    <a:p>
                      <a:pPr indent="0" lvl="0" marL="0" marR="0" rtl="0" algn="l">
                        <a:lnSpc>
                          <a:spcPct val="100000"/>
                        </a:lnSpc>
                        <a:spcBef>
                          <a:spcPts val="0"/>
                        </a:spcBef>
                        <a:spcAft>
                          <a:spcPts val="0"/>
                        </a:spcAft>
                        <a:buNone/>
                      </a:pPr>
                      <a:r>
                        <a:t/>
                      </a:r>
                      <a:endParaRPr u="none" cap="none" strike="noStrike">
                        <a:latin typeface="Calibri"/>
                        <a:ea typeface="Calibri"/>
                        <a:cs typeface="Calibri"/>
                        <a:sym typeface="Calibri"/>
                      </a:endParaRPr>
                    </a:p>
                  </a:txBody>
                  <a:tcPr marT="34050" marB="34050" marR="40850" marL="408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hMerge="1"/>
                <a:tc gridSpan="3">
                  <a:txBody>
                    <a:bodyPr>
                      <a:noAutofit/>
                    </a:bodyPr>
                    <a:lstStyle/>
                    <a:p>
                      <a:pPr indent="38100" lvl="0" marL="0" marR="0" rtl="0" algn="l">
                        <a:lnSpc>
                          <a:spcPct val="100000"/>
                        </a:lnSpc>
                        <a:spcBef>
                          <a:spcPts val="0"/>
                        </a:spcBef>
                        <a:spcAft>
                          <a:spcPts val="0"/>
                        </a:spcAft>
                        <a:buNone/>
                      </a:pPr>
                      <a:r>
                        <a:rPr lang="en-GB" sz="1200" u="none" cap="none" strike="noStrike">
                          <a:latin typeface="Calibri"/>
                          <a:ea typeface="Calibri"/>
                          <a:cs typeface="Calibri"/>
                          <a:sym typeface="Calibri"/>
                        </a:rPr>
                        <a:t>Model being a learner too – trying things out, making mistakes, getting stuck.</a:t>
                      </a:r>
                      <a:endParaRPr sz="1200"/>
                    </a:p>
                  </a:txBody>
                  <a:tcPr marT="34050" marB="34050" marR="40850" marL="408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hMerge="1"/>
              </a:tr>
              <a:tr h="496925">
                <a:tc gridSpan="9">
                  <a:txBody>
                    <a:bodyPr>
                      <a:noAutofit/>
                    </a:bodyPr>
                    <a:lstStyle/>
                    <a:p>
                      <a:pPr indent="38100" lvl="0" marL="0" marR="0" rtl="0" algn="ctr">
                        <a:lnSpc>
                          <a:spcPct val="100000"/>
                        </a:lnSpc>
                        <a:spcBef>
                          <a:spcPts val="0"/>
                        </a:spcBef>
                        <a:spcAft>
                          <a:spcPts val="0"/>
                        </a:spcAft>
                        <a:buNone/>
                      </a:pPr>
                      <a:r>
                        <a:rPr lang="en-GB" u="none" cap="none" strike="noStrike">
                          <a:latin typeface="Calibri"/>
                          <a:ea typeface="Calibri"/>
                          <a:cs typeface="Calibri"/>
                          <a:sym typeface="Calibri"/>
                        </a:rPr>
                        <a:t>|_____________|_____________|_____________|_____________|</a:t>
                      </a:r>
                      <a:endParaRPr/>
                    </a:p>
                    <a:p>
                      <a:pPr indent="38100" lvl="0" marL="0" marR="0" rtl="0" algn="ctr">
                        <a:lnSpc>
                          <a:spcPct val="100000"/>
                        </a:lnSpc>
                        <a:spcBef>
                          <a:spcPts val="0"/>
                        </a:spcBef>
                        <a:spcAft>
                          <a:spcPts val="0"/>
                        </a:spcAft>
                        <a:buNone/>
                      </a:pPr>
                      <a:r>
                        <a:rPr b="1" lang="en-GB" u="none" cap="none" strike="noStrike">
                          <a:latin typeface="Calibri"/>
                          <a:ea typeface="Calibri"/>
                          <a:cs typeface="Calibri"/>
                          <a:sym typeface="Calibri"/>
                        </a:rPr>
                        <a:t>Celebrating</a:t>
                      </a:r>
                      <a:endParaRPr b="1" u="none" cap="none" strike="noStrike">
                        <a:latin typeface="Calibri"/>
                        <a:ea typeface="Calibri"/>
                        <a:cs typeface="Calibri"/>
                        <a:sym typeface="Calibri"/>
                      </a:endParaRPr>
                    </a:p>
                  </a:txBody>
                  <a:tcPr marT="34050" marB="34050" marR="40850" marL="408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hMerge="1"/>
                <a:tc hMerge="1"/>
                <a:tc hMerge="1"/>
                <a:tc hMerge="1"/>
                <a:tc hMerge="1"/>
                <a:tc hMerge="1"/>
                <a:tc hMerge="1"/>
              </a:tr>
            </a:tbl>
          </a:graphicData>
        </a:graphic>
      </p:graphicFrame>
      <p:pic>
        <p:nvPicPr>
          <p:cNvPr descr="image.png" id="71" name="Google Shape;71;p12"/>
          <p:cNvPicPr preferRelativeResize="0"/>
          <p:nvPr/>
        </p:nvPicPr>
        <p:blipFill rotWithShape="1">
          <a:blip r:embed="rId3">
            <a:alphaModFix/>
          </a:blip>
          <a:srcRect b="0" l="0" r="0" t="0"/>
          <a:stretch/>
        </p:blipFill>
        <p:spPr>
          <a:xfrm>
            <a:off x="2987221" y="861839"/>
            <a:ext cx="721251" cy="617345"/>
          </a:xfrm>
          <a:prstGeom prst="rect">
            <a:avLst/>
          </a:prstGeom>
          <a:noFill/>
          <a:ln>
            <a:noFill/>
          </a:ln>
        </p:spPr>
      </p:pic>
      <p:pic>
        <p:nvPicPr>
          <p:cNvPr descr="image.png" id="72" name="Google Shape;72;p12"/>
          <p:cNvPicPr preferRelativeResize="0"/>
          <p:nvPr/>
        </p:nvPicPr>
        <p:blipFill rotWithShape="1">
          <a:blip r:embed="rId4">
            <a:alphaModFix/>
          </a:blip>
          <a:srcRect b="0" l="0" r="0" t="0"/>
          <a:stretch/>
        </p:blipFill>
        <p:spPr>
          <a:xfrm>
            <a:off x="5452280" y="2233602"/>
            <a:ext cx="729191" cy="623907"/>
          </a:xfrm>
          <a:prstGeom prst="rect">
            <a:avLst/>
          </a:prstGeom>
          <a:noFill/>
          <a:ln>
            <a:noFill/>
          </a:ln>
        </p:spPr>
      </p:pic>
      <p:pic>
        <p:nvPicPr>
          <p:cNvPr descr="image.png" id="73" name="Google Shape;73;p12"/>
          <p:cNvPicPr preferRelativeResize="0"/>
          <p:nvPr/>
        </p:nvPicPr>
        <p:blipFill rotWithShape="1">
          <a:blip r:embed="rId5">
            <a:alphaModFix/>
          </a:blip>
          <a:srcRect b="0" l="0" r="0" t="0"/>
          <a:stretch/>
        </p:blipFill>
        <p:spPr>
          <a:xfrm>
            <a:off x="3028543" y="3455599"/>
            <a:ext cx="721250" cy="621693"/>
          </a:xfrm>
          <a:prstGeom prst="rect">
            <a:avLst/>
          </a:prstGeom>
          <a:noFill/>
          <a:ln>
            <a:noFill/>
          </a:ln>
        </p:spPr>
      </p:pic>
      <p:pic>
        <p:nvPicPr>
          <p:cNvPr descr="image.png" id="74" name="Google Shape;74;p12"/>
          <p:cNvPicPr preferRelativeResize="0"/>
          <p:nvPr/>
        </p:nvPicPr>
        <p:blipFill rotWithShape="1">
          <a:blip r:embed="rId6">
            <a:alphaModFix/>
          </a:blip>
          <a:srcRect b="0" l="0" r="0" t="0"/>
          <a:stretch/>
        </p:blipFill>
        <p:spPr>
          <a:xfrm>
            <a:off x="4154801" y="4590019"/>
            <a:ext cx="751416" cy="642923"/>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79" name="Shape 79"/>
        <p:cNvGrpSpPr/>
        <p:nvPr/>
      </p:nvGrpSpPr>
      <p:grpSpPr>
        <a:xfrm>
          <a:off x="0" y="0"/>
          <a:ext cx="0" cy="0"/>
          <a:chOff x="0" y="0"/>
          <a:chExt cx="0" cy="0"/>
        </a:xfrm>
      </p:grpSpPr>
      <p:sp>
        <p:nvSpPr>
          <p:cNvPr id="80" name="Google Shape;80;p13"/>
          <p:cNvSpPr txBox="1"/>
          <p:nvPr>
            <p:ph type="title"/>
          </p:nvPr>
        </p:nvSpPr>
        <p:spPr>
          <a:xfrm>
            <a:off x="381000" y="-142810"/>
            <a:ext cx="8381400" cy="8787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3200" u="none" cap="none" strike="noStrike">
                <a:solidFill>
                  <a:srgbClr val="000090"/>
                </a:solidFill>
                <a:latin typeface="Open Sans"/>
                <a:ea typeface="Open Sans"/>
                <a:cs typeface="Open Sans"/>
                <a:sym typeface="Open Sans"/>
              </a:rPr>
              <a:t>Classroom cultures</a:t>
            </a:r>
            <a:endParaRPr/>
          </a:p>
        </p:txBody>
      </p:sp>
      <p:sp>
        <p:nvSpPr>
          <p:cNvPr id="81" name="Google Shape;81;p13"/>
          <p:cNvSpPr txBox="1"/>
          <p:nvPr>
            <p:ph idx="11" type="ftr"/>
          </p:nvPr>
        </p:nvSpPr>
        <p:spPr>
          <a:xfrm>
            <a:off x="3124200" y="5297488"/>
            <a:ext cx="2895600" cy="30321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GB" sz="1200" u="none" cap="none" strike="noStrike">
                <a:solidFill>
                  <a:srgbClr val="888888"/>
                </a:solidFill>
                <a:latin typeface="Arial"/>
                <a:ea typeface="Arial"/>
                <a:cs typeface="Arial"/>
                <a:sym typeface="Arial"/>
              </a:rPr>
              <a:t>© TLO Limited 2018</a:t>
            </a:r>
            <a:endParaRPr/>
          </a:p>
        </p:txBody>
      </p:sp>
      <p:sp>
        <p:nvSpPr>
          <p:cNvPr id="82" name="Google Shape;82;p13"/>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
        <p:nvSpPr>
          <p:cNvPr id="83" name="Google Shape;83;p13"/>
          <p:cNvSpPr txBox="1"/>
          <p:nvPr>
            <p:ph idx="4294967295" type="body"/>
          </p:nvPr>
        </p:nvSpPr>
        <p:spPr>
          <a:xfrm>
            <a:off x="7162800" y="1774826"/>
            <a:ext cx="1981200" cy="2347913"/>
          </a:xfrm>
          <a:prstGeom prst="rect">
            <a:avLst/>
          </a:prstGeom>
          <a:noFill/>
          <a:ln>
            <a:noFill/>
          </a:ln>
        </p:spPr>
        <p:txBody>
          <a:bodyPr anchorCtr="0" anchor="ctr" bIns="45700" lIns="91425" spcFirstLastPara="1" rIns="91425" wrap="square" tIns="45700">
            <a:noAutofit/>
          </a:bodyPr>
          <a:lstStyle/>
          <a:p>
            <a:pPr indent="-381000" lvl="0" marL="457200" marR="0" rtl="0" algn="l">
              <a:lnSpc>
                <a:spcPct val="100000"/>
              </a:lnSpc>
              <a:spcBef>
                <a:spcPts val="560"/>
              </a:spcBef>
              <a:spcAft>
                <a:spcPts val="0"/>
              </a:spcAft>
              <a:buClr>
                <a:srgbClr val="3366FF"/>
              </a:buClr>
              <a:buSzPts val="2400"/>
              <a:buFont typeface="Noto Sans Symbols"/>
              <a:buChar char="●"/>
            </a:pPr>
            <a:r>
              <a:rPr b="0" i="0" lang="en-GB" sz="2400" u="none" cap="none" strike="noStrike">
                <a:solidFill>
                  <a:srgbClr val="3366FF"/>
                </a:solidFill>
                <a:latin typeface="Open Sans"/>
                <a:ea typeface="Open Sans"/>
                <a:cs typeface="Open Sans"/>
                <a:sym typeface="Open Sans"/>
              </a:rPr>
              <a:t>What is your</a:t>
            </a:r>
            <a:r>
              <a:rPr lang="en-GB"/>
              <a:t>’</a:t>
            </a:r>
            <a:r>
              <a:rPr b="0" i="0" lang="en-GB" sz="2400" u="none" cap="none" strike="noStrike">
                <a:solidFill>
                  <a:srgbClr val="3366FF"/>
                </a:solidFill>
                <a:latin typeface="Open Sans"/>
                <a:ea typeface="Open Sans"/>
                <a:cs typeface="Open Sans"/>
                <a:sym typeface="Open Sans"/>
              </a:rPr>
              <a:t>s like?</a:t>
            </a:r>
            <a:endParaRPr/>
          </a:p>
        </p:txBody>
      </p:sp>
      <p:pic>
        <p:nvPicPr>
          <p:cNvPr descr="Screen Shot 2017-04-11 at 13.32.03.png" id="84" name="Google Shape;84;p13"/>
          <p:cNvPicPr preferRelativeResize="0"/>
          <p:nvPr/>
        </p:nvPicPr>
        <p:blipFill rotWithShape="1">
          <a:blip r:embed="rId3">
            <a:alphaModFix/>
          </a:blip>
          <a:srcRect b="0" l="0" r="0" t="0"/>
          <a:stretch/>
        </p:blipFill>
        <p:spPr>
          <a:xfrm>
            <a:off x="219204" y="889000"/>
            <a:ext cx="2530600" cy="4825999"/>
          </a:xfrm>
          <a:prstGeom prst="rect">
            <a:avLst/>
          </a:prstGeom>
          <a:noFill/>
          <a:ln>
            <a:noFill/>
          </a:ln>
        </p:spPr>
      </p:pic>
      <p:pic>
        <p:nvPicPr>
          <p:cNvPr descr="Screen Shot 2017-04-11 at 13.32.16.png" id="85" name="Google Shape;85;p13"/>
          <p:cNvPicPr preferRelativeResize="0"/>
          <p:nvPr/>
        </p:nvPicPr>
        <p:blipFill rotWithShape="1">
          <a:blip r:embed="rId4">
            <a:alphaModFix/>
          </a:blip>
          <a:srcRect b="0" l="0" r="0" t="0"/>
          <a:stretch/>
        </p:blipFill>
        <p:spPr>
          <a:xfrm>
            <a:off x="3337375" y="889000"/>
            <a:ext cx="2544775" cy="4826000"/>
          </a:xfrm>
          <a:prstGeom prst="rect">
            <a:avLst/>
          </a:prstGeom>
          <a:noFill/>
          <a:ln>
            <a:noFill/>
          </a:ln>
        </p:spPr>
      </p:pic>
      <p:pic>
        <p:nvPicPr>
          <p:cNvPr descr="Screen Shot 2017-04-11 at 13.32.55.png" id="86" name="Google Shape;86;p13"/>
          <p:cNvPicPr preferRelativeResize="0"/>
          <p:nvPr/>
        </p:nvPicPr>
        <p:blipFill rotWithShape="1">
          <a:blip r:embed="rId5">
            <a:alphaModFix/>
          </a:blip>
          <a:srcRect b="0" l="0" r="0" t="0"/>
          <a:stretch/>
        </p:blipFill>
        <p:spPr>
          <a:xfrm>
            <a:off x="6487302" y="889000"/>
            <a:ext cx="2467842" cy="4826001"/>
          </a:xfrm>
          <a:prstGeom prst="rect">
            <a:avLst/>
          </a:prstGeom>
          <a:noFill/>
          <a:ln>
            <a:noFill/>
          </a:ln>
        </p:spPr>
      </p:pic>
      <p:sp>
        <p:nvSpPr>
          <p:cNvPr id="87" name="Google Shape;87;p13"/>
          <p:cNvSpPr/>
          <p:nvPr/>
        </p:nvSpPr>
        <p:spPr>
          <a:xfrm>
            <a:off x="2829207" y="2479958"/>
            <a:ext cx="466576" cy="343767"/>
          </a:xfrm>
          <a:prstGeom prst="rightArrow">
            <a:avLst>
              <a:gd fmla="val 50000" name="adj1"/>
              <a:gd fmla="val 50000" name="adj2"/>
            </a:avLst>
          </a:prstGeom>
          <a:gradFill>
            <a:gsLst>
              <a:gs pos="0">
                <a:srgbClr val="D75E3F"/>
              </a:gs>
              <a:gs pos="100000">
                <a:srgbClr val="FFA593"/>
              </a:gs>
            </a:gsLst>
            <a:lin ang="16200000" scaled="0"/>
          </a:gradFill>
          <a:ln cap="flat" cmpd="sng" w="9525">
            <a:solidFill>
              <a:srgbClr val="C3644C"/>
            </a:solidFill>
            <a:prstDash val="solid"/>
            <a:round/>
            <a:headEnd len="sm" w="sm" type="none"/>
            <a:tailEnd len="sm" w="sm" type="none"/>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88" name="Google Shape;88;p13"/>
          <p:cNvSpPr/>
          <p:nvPr/>
        </p:nvSpPr>
        <p:spPr>
          <a:xfrm>
            <a:off x="5943087" y="2479958"/>
            <a:ext cx="466576" cy="343767"/>
          </a:xfrm>
          <a:prstGeom prst="rightArrow">
            <a:avLst>
              <a:gd fmla="val 50000" name="adj1"/>
              <a:gd fmla="val 50000" name="adj2"/>
            </a:avLst>
          </a:prstGeom>
          <a:gradFill>
            <a:gsLst>
              <a:gs pos="0">
                <a:srgbClr val="D75E3F"/>
              </a:gs>
              <a:gs pos="100000">
                <a:srgbClr val="FFA593"/>
              </a:gs>
            </a:gsLst>
            <a:lin ang="16200000" scaled="0"/>
          </a:gradFill>
          <a:ln cap="flat" cmpd="sng" w="9525">
            <a:solidFill>
              <a:srgbClr val="C3644C"/>
            </a:solidFill>
            <a:prstDash val="solid"/>
            <a:round/>
            <a:headEnd len="sm" w="sm" type="none"/>
            <a:tailEnd len="sm" w="sm" type="none"/>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7"/>
                                        </p:tgtEl>
                                        <p:attrNameLst>
                                          <p:attrName>style.visibility</p:attrName>
                                        </p:attrNameLst>
                                      </p:cBhvr>
                                      <p:to>
                                        <p:strVal val="visible"/>
                                      </p:to>
                                    </p:set>
                                  </p:childTnLst>
                                </p:cTn>
                              </p:par>
                              <p:par>
                                <p:cTn fill="hold" nodeType="withEffect" presetClass="entr" presetID="1" presetSubtype="0">
                                  <p:stCondLst>
                                    <p:cond delay="250"/>
                                  </p:stCondLst>
                                  <p:childTnLst>
                                    <p:set>
                                      <p:cBhvr>
                                        <p:cTn dur="1" fill="hold">
                                          <p:stCondLst>
                                            <p:cond delay="0"/>
                                          </p:stCondLst>
                                        </p:cTn>
                                        <p:tgtEl>
                                          <p:spTgt spid="8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8"/>
                                        </p:tgtEl>
                                        <p:attrNameLst>
                                          <p:attrName>style.visibility</p:attrName>
                                        </p:attrNameLst>
                                      </p:cBhvr>
                                      <p:to>
                                        <p:strVal val="visible"/>
                                      </p:to>
                                    </p:set>
                                  </p:childTnLst>
                                </p:cTn>
                              </p:par>
                              <p:par>
                                <p:cTn fill="hold" nodeType="withEffect" presetClass="entr" presetID="1" presetSubtype="0">
                                  <p:stCondLst>
                                    <p:cond delay="250"/>
                                  </p:stCondLst>
                                  <p:childTnLst>
                                    <p:set>
                                      <p:cBhvr>
                                        <p:cTn dur="1" fill="hold">
                                          <p:stCondLst>
                                            <p:cond delay="0"/>
                                          </p:stCondLst>
                                        </p:cTn>
                                        <p:tgtEl>
                                          <p:spTgt spid="8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95" name="Shape 95"/>
        <p:cNvGrpSpPr/>
        <p:nvPr/>
      </p:nvGrpSpPr>
      <p:grpSpPr>
        <a:xfrm>
          <a:off x="0" y="0"/>
          <a:ext cx="0" cy="0"/>
          <a:chOff x="0" y="0"/>
          <a:chExt cx="0" cy="0"/>
        </a:xfrm>
      </p:grpSpPr>
      <p:sp>
        <p:nvSpPr>
          <p:cNvPr id="96" name="Google Shape;96;p14"/>
          <p:cNvSpPr txBox="1"/>
          <p:nvPr>
            <p:ph type="title"/>
          </p:nvPr>
        </p:nvSpPr>
        <p:spPr>
          <a:xfrm>
            <a:off x="0" y="0"/>
            <a:ext cx="9144000" cy="9525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3200" u="none" cap="none" strike="noStrike">
                <a:solidFill>
                  <a:srgbClr val="000090"/>
                </a:solidFill>
                <a:latin typeface="Open Sans"/>
                <a:ea typeface="Open Sans"/>
                <a:cs typeface="Open Sans"/>
                <a:sym typeface="Open Sans"/>
              </a:rPr>
              <a:t>Becoming more learning centred means...</a:t>
            </a:r>
            <a:endParaRPr b="0" i="0" sz="3200" u="none" cap="none" strike="noStrike">
              <a:solidFill>
                <a:srgbClr val="000090"/>
              </a:solidFill>
              <a:latin typeface="Open Sans"/>
              <a:ea typeface="Open Sans"/>
              <a:cs typeface="Open Sans"/>
              <a:sym typeface="Open Sans"/>
            </a:endParaRPr>
          </a:p>
        </p:txBody>
      </p:sp>
      <p:sp>
        <p:nvSpPr>
          <p:cNvPr id="97" name="Google Shape;97;p14"/>
          <p:cNvSpPr txBox="1"/>
          <p:nvPr>
            <p:ph idx="1" type="body"/>
          </p:nvPr>
        </p:nvSpPr>
        <p:spPr>
          <a:xfrm>
            <a:off x="468313" y="1061296"/>
            <a:ext cx="4038600" cy="1821656"/>
          </a:xfrm>
          <a:prstGeom prst="rect">
            <a:avLst/>
          </a:prstGeom>
          <a:noFill/>
          <a:ln>
            <a:noFill/>
          </a:ln>
        </p:spPr>
        <p:txBody>
          <a:bodyPr anchorCtr="0" anchor="ctr" bIns="45700" lIns="91425" spcFirstLastPara="1" rIns="91425" wrap="square" tIns="45700">
            <a:noAutofit/>
          </a:bodyPr>
          <a:lstStyle/>
          <a:p>
            <a:pPr indent="-381000" lvl="0" marL="457200" marR="0" rtl="0" algn="l">
              <a:lnSpc>
                <a:spcPct val="100000"/>
              </a:lnSpc>
              <a:spcBef>
                <a:spcPts val="560"/>
              </a:spcBef>
              <a:spcAft>
                <a:spcPts val="0"/>
              </a:spcAft>
              <a:buClr>
                <a:srgbClr val="3366FF"/>
              </a:buClr>
              <a:buSzPts val="2400"/>
              <a:buFont typeface="Noto Sans Symbols"/>
              <a:buChar char="●"/>
            </a:pPr>
            <a:r>
              <a:rPr b="0" i="0" lang="en-GB" sz="2400" u="none" cap="none" strike="noStrike">
                <a:solidFill>
                  <a:srgbClr val="3366FF"/>
                </a:solidFill>
                <a:latin typeface="Open Sans"/>
                <a:ea typeface="Open Sans"/>
                <a:cs typeface="Open Sans"/>
                <a:sym typeface="Open Sans"/>
              </a:rPr>
              <a:t>(1) Lessening scaffolding of the learning and using a coaching approach</a:t>
            </a:r>
            <a:endParaRPr b="0" i="0" sz="2400" u="none" cap="none" strike="noStrike">
              <a:solidFill>
                <a:srgbClr val="3366FF"/>
              </a:solidFill>
              <a:latin typeface="Open Sans"/>
              <a:ea typeface="Open Sans"/>
              <a:cs typeface="Open Sans"/>
              <a:sym typeface="Open Sans"/>
            </a:endParaRPr>
          </a:p>
        </p:txBody>
      </p:sp>
      <p:sp>
        <p:nvSpPr>
          <p:cNvPr id="98" name="Google Shape;98;p14"/>
          <p:cNvSpPr txBox="1"/>
          <p:nvPr>
            <p:ph idx="2" type="body"/>
          </p:nvPr>
        </p:nvSpPr>
        <p:spPr>
          <a:xfrm>
            <a:off x="4659313" y="1297783"/>
            <a:ext cx="4038600" cy="1821656"/>
          </a:xfrm>
          <a:prstGeom prst="rect">
            <a:avLst/>
          </a:prstGeom>
          <a:noFill/>
          <a:ln>
            <a:noFill/>
          </a:ln>
        </p:spPr>
        <p:txBody>
          <a:bodyPr anchorCtr="0" anchor="ctr" bIns="45700" lIns="91425" spcFirstLastPara="1" rIns="91425" wrap="square" tIns="45700">
            <a:noAutofit/>
          </a:bodyPr>
          <a:lstStyle/>
          <a:p>
            <a:pPr indent="-381000" lvl="0" marL="457200" marR="0" rtl="0" algn="l">
              <a:lnSpc>
                <a:spcPct val="100000"/>
              </a:lnSpc>
              <a:spcBef>
                <a:spcPts val="560"/>
              </a:spcBef>
              <a:spcAft>
                <a:spcPts val="0"/>
              </a:spcAft>
              <a:buClr>
                <a:srgbClr val="3366FF"/>
              </a:buClr>
              <a:buSzPts val="2400"/>
              <a:buFont typeface="Noto Sans Symbols"/>
              <a:buChar char="●"/>
            </a:pPr>
            <a:r>
              <a:rPr b="0" i="0" lang="en-GB" sz="2220" u="none" cap="none" strike="noStrike">
                <a:solidFill>
                  <a:srgbClr val="3366FF"/>
                </a:solidFill>
                <a:latin typeface="Open Sans"/>
                <a:ea typeface="Open Sans"/>
                <a:cs typeface="Open Sans"/>
                <a:sym typeface="Open Sans"/>
              </a:rPr>
              <a:t>(3) Re-designing learning opportunities to include routines that blend content and process</a:t>
            </a:r>
            <a:endParaRPr b="0" i="0" sz="2220" u="none" cap="none" strike="noStrike">
              <a:solidFill>
                <a:srgbClr val="3366FF"/>
              </a:solidFill>
              <a:latin typeface="Open Sans"/>
              <a:ea typeface="Open Sans"/>
              <a:cs typeface="Open Sans"/>
              <a:sym typeface="Open Sans"/>
            </a:endParaRPr>
          </a:p>
        </p:txBody>
      </p:sp>
      <p:sp>
        <p:nvSpPr>
          <p:cNvPr id="99" name="Google Shape;99;p14"/>
          <p:cNvSpPr txBox="1"/>
          <p:nvPr>
            <p:ph idx="3" type="body"/>
          </p:nvPr>
        </p:nvSpPr>
        <p:spPr>
          <a:xfrm>
            <a:off x="468313" y="3246440"/>
            <a:ext cx="4038600" cy="1822979"/>
          </a:xfrm>
          <a:prstGeom prst="rect">
            <a:avLst/>
          </a:prstGeom>
          <a:noFill/>
          <a:ln>
            <a:noFill/>
          </a:ln>
        </p:spPr>
        <p:txBody>
          <a:bodyPr anchorCtr="0" anchor="ctr" bIns="45700" lIns="91425" spcFirstLastPara="1" rIns="91425" wrap="square" tIns="45700">
            <a:noAutofit/>
          </a:bodyPr>
          <a:lstStyle/>
          <a:p>
            <a:pPr indent="-381000" lvl="0" marL="457200" marR="0" rtl="0" algn="l">
              <a:lnSpc>
                <a:spcPct val="100000"/>
              </a:lnSpc>
              <a:spcBef>
                <a:spcPts val="560"/>
              </a:spcBef>
              <a:spcAft>
                <a:spcPts val="0"/>
              </a:spcAft>
              <a:buClr>
                <a:srgbClr val="3366FF"/>
              </a:buClr>
              <a:buSzPts val="2400"/>
              <a:buFont typeface="Noto Sans Symbols"/>
              <a:buChar char="●"/>
            </a:pPr>
            <a:r>
              <a:rPr b="0" i="0" lang="en-GB" sz="2400" u="none" cap="none" strike="noStrike">
                <a:solidFill>
                  <a:srgbClr val="3366FF"/>
                </a:solidFill>
                <a:latin typeface="Open Sans"/>
                <a:ea typeface="Open Sans"/>
                <a:cs typeface="Open Sans"/>
                <a:sym typeface="Open Sans"/>
              </a:rPr>
              <a:t>(2) Adopting a common language for learning throughout the school</a:t>
            </a:r>
            <a:endParaRPr b="0" i="0" sz="2400" u="none" cap="none" strike="noStrike">
              <a:solidFill>
                <a:srgbClr val="3366FF"/>
              </a:solidFill>
              <a:latin typeface="Open Sans"/>
              <a:ea typeface="Open Sans"/>
              <a:cs typeface="Open Sans"/>
              <a:sym typeface="Open Sans"/>
            </a:endParaRPr>
          </a:p>
        </p:txBody>
      </p:sp>
      <p:sp>
        <p:nvSpPr>
          <p:cNvPr id="100" name="Google Shape;100;p14"/>
          <p:cNvSpPr txBox="1"/>
          <p:nvPr>
            <p:ph idx="4" type="body"/>
          </p:nvPr>
        </p:nvSpPr>
        <p:spPr>
          <a:xfrm>
            <a:off x="4659313" y="3104546"/>
            <a:ext cx="4038600" cy="1822979"/>
          </a:xfrm>
          <a:prstGeom prst="rect">
            <a:avLst/>
          </a:prstGeom>
          <a:noFill/>
          <a:ln>
            <a:noFill/>
          </a:ln>
        </p:spPr>
        <p:txBody>
          <a:bodyPr anchorCtr="0" anchor="ctr" bIns="45700" lIns="91425" spcFirstLastPara="1" rIns="91425" wrap="square" tIns="45700">
            <a:noAutofit/>
          </a:bodyPr>
          <a:lstStyle/>
          <a:p>
            <a:pPr indent="-381000" lvl="0" marL="457200" marR="0" rtl="0" algn="l">
              <a:lnSpc>
                <a:spcPct val="100000"/>
              </a:lnSpc>
              <a:spcBef>
                <a:spcPts val="560"/>
              </a:spcBef>
              <a:spcAft>
                <a:spcPts val="0"/>
              </a:spcAft>
              <a:buClr>
                <a:srgbClr val="3366FF"/>
              </a:buClr>
              <a:buSzPts val="2400"/>
              <a:buFont typeface="Noto Sans Symbols"/>
              <a:buChar char="●"/>
            </a:pPr>
            <a:r>
              <a:rPr b="0" i="0" lang="en-GB" sz="2400" u="none" cap="none" strike="noStrike">
                <a:solidFill>
                  <a:srgbClr val="3366FF"/>
                </a:solidFill>
                <a:latin typeface="Open Sans"/>
                <a:ea typeface="Open Sans"/>
                <a:cs typeface="Open Sans"/>
                <a:sym typeface="Open Sans"/>
              </a:rPr>
              <a:t>(4) Celebrating the growth of learning habits</a:t>
            </a:r>
            <a:endParaRPr b="0" i="0" sz="2400" u="none" cap="none" strike="noStrike">
              <a:solidFill>
                <a:srgbClr val="3366FF"/>
              </a:solidFill>
              <a:latin typeface="Open Sans"/>
              <a:ea typeface="Open Sans"/>
              <a:cs typeface="Open Sans"/>
              <a:sym typeface="Open Sans"/>
            </a:endParaRPr>
          </a:p>
        </p:txBody>
      </p:sp>
      <p:sp>
        <p:nvSpPr>
          <p:cNvPr id="101" name="Google Shape;101;p14"/>
          <p:cNvSpPr/>
          <p:nvPr/>
        </p:nvSpPr>
        <p:spPr>
          <a:xfrm>
            <a:off x="468313" y="1297783"/>
            <a:ext cx="4038600" cy="1821656"/>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None/>
            </a:pPr>
            <a:r>
              <a:t/>
            </a:r>
            <a:endParaRPr b="1" i="0" sz="2400" u="none" cap="none" strike="noStrike">
              <a:solidFill>
                <a:srgbClr val="069A9A"/>
              </a:solidFill>
              <a:latin typeface="Arial"/>
              <a:ea typeface="Arial"/>
              <a:cs typeface="Arial"/>
              <a:sym typeface="Arial"/>
            </a:endParaRPr>
          </a:p>
        </p:txBody>
      </p:sp>
    </p:spTree>
  </p:cSld>
  <p:clrMapOvr>
    <a:masterClrMapping/>
  </p:clrMapOvr>
  <p:transition>
    <p:fade/>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7">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9"/>
                                        </p:tgtEl>
                                        <p:attrNameLst>
                                          <p:attrName>style.visibility</p:attrName>
                                        </p:attrNameLst>
                                      </p:cBhvr>
                                      <p:to>
                                        <p:strVal val="visible"/>
                                      </p:to>
                                    </p:set>
                                    <p:animEffect filter="fade" transition="in">
                                      <p:cBhvr>
                                        <p:cTn dur="2000"/>
                                        <p:tgtEl>
                                          <p:spTgt spid="9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8"/>
                                        </p:tgtEl>
                                        <p:attrNameLst>
                                          <p:attrName>style.visibility</p:attrName>
                                        </p:attrNameLst>
                                      </p:cBhvr>
                                      <p:to>
                                        <p:strVal val="visible"/>
                                      </p:to>
                                    </p:set>
                                    <p:animEffect filter="fade" transition="in">
                                      <p:cBhvr>
                                        <p:cTn dur="2000"/>
                                        <p:tgtEl>
                                          <p:spTgt spid="9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0"/>
                                        </p:tgtEl>
                                        <p:attrNameLst>
                                          <p:attrName>style.visibility</p:attrName>
                                        </p:attrNameLst>
                                      </p:cBhvr>
                                      <p:to>
                                        <p:strVal val="visible"/>
                                      </p:to>
                                    </p:set>
                                    <p:animEffect filter="fade" transition="in">
                                      <p:cBhvr>
                                        <p:cTn dur="2000"/>
                                        <p:tgtEl>
                                          <p:spTgt spid="10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106" name="Shape 106"/>
        <p:cNvGrpSpPr/>
        <p:nvPr/>
      </p:nvGrpSpPr>
      <p:grpSpPr>
        <a:xfrm>
          <a:off x="0" y="0"/>
          <a:ext cx="0" cy="0"/>
          <a:chOff x="0" y="0"/>
          <a:chExt cx="0" cy="0"/>
        </a:xfrm>
      </p:grpSpPr>
      <p:pic>
        <p:nvPicPr>
          <p:cNvPr descr="Culture Tool 2_Shifting the culture_v7_cutup 1.jpg" id="107" name="Google Shape;107;p15"/>
          <p:cNvPicPr preferRelativeResize="0"/>
          <p:nvPr/>
        </p:nvPicPr>
        <p:blipFill rotWithShape="1">
          <a:blip r:embed="rId3">
            <a:alphaModFix/>
          </a:blip>
          <a:srcRect b="0" l="0" r="0" t="0"/>
          <a:stretch/>
        </p:blipFill>
        <p:spPr>
          <a:xfrm>
            <a:off x="830385" y="1285387"/>
            <a:ext cx="7629769" cy="1039086"/>
          </a:xfrm>
          <a:prstGeom prst="rect">
            <a:avLst/>
          </a:prstGeom>
          <a:noFill/>
          <a:ln>
            <a:noFill/>
          </a:ln>
        </p:spPr>
      </p:pic>
      <p:pic>
        <p:nvPicPr>
          <p:cNvPr descr="Culture Tool 2_Shifting the culture_v7_cutup 2.jpg" id="108" name="Google Shape;108;p15"/>
          <p:cNvPicPr preferRelativeResize="0"/>
          <p:nvPr/>
        </p:nvPicPr>
        <p:blipFill rotWithShape="1">
          <a:blip r:embed="rId4">
            <a:alphaModFix/>
          </a:blip>
          <a:srcRect b="0" l="0" r="0" t="0"/>
          <a:stretch/>
        </p:blipFill>
        <p:spPr>
          <a:xfrm>
            <a:off x="830385" y="2324472"/>
            <a:ext cx="7629769" cy="1074523"/>
          </a:xfrm>
          <a:prstGeom prst="rect">
            <a:avLst/>
          </a:prstGeom>
          <a:noFill/>
          <a:ln>
            <a:noFill/>
          </a:ln>
        </p:spPr>
      </p:pic>
      <p:pic>
        <p:nvPicPr>
          <p:cNvPr descr="Culture Tool 2_Shifting the culture_v7_cutup 3.jpg" id="109" name="Google Shape;109;p15"/>
          <p:cNvPicPr preferRelativeResize="0"/>
          <p:nvPr/>
        </p:nvPicPr>
        <p:blipFill rotWithShape="1">
          <a:blip r:embed="rId5">
            <a:alphaModFix/>
          </a:blip>
          <a:srcRect b="0" l="0" r="0" t="0"/>
          <a:stretch/>
        </p:blipFill>
        <p:spPr>
          <a:xfrm>
            <a:off x="830385" y="3398996"/>
            <a:ext cx="7629769" cy="1128646"/>
          </a:xfrm>
          <a:prstGeom prst="rect">
            <a:avLst/>
          </a:prstGeom>
          <a:noFill/>
          <a:ln>
            <a:noFill/>
          </a:ln>
        </p:spPr>
      </p:pic>
      <p:pic>
        <p:nvPicPr>
          <p:cNvPr descr="Culture Tool 2_Shifting the culture_v7_cutup 4.jpg" id="110" name="Google Shape;110;p15"/>
          <p:cNvPicPr preferRelativeResize="0"/>
          <p:nvPr/>
        </p:nvPicPr>
        <p:blipFill rotWithShape="1">
          <a:blip r:embed="rId6">
            <a:alphaModFix/>
          </a:blip>
          <a:srcRect b="0" l="0" r="0" t="0"/>
          <a:stretch/>
        </p:blipFill>
        <p:spPr>
          <a:xfrm>
            <a:off x="830385" y="4527640"/>
            <a:ext cx="7629769" cy="1187360"/>
          </a:xfrm>
          <a:prstGeom prst="rect">
            <a:avLst/>
          </a:prstGeom>
          <a:noFill/>
          <a:ln>
            <a:noFill/>
          </a:ln>
        </p:spPr>
      </p:pic>
      <p:sp>
        <p:nvSpPr>
          <p:cNvPr id="111" name="Google Shape;111;p15"/>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3200" u="none" cap="none" strike="noStrike">
                <a:solidFill>
                  <a:srgbClr val="000090"/>
                </a:solidFill>
                <a:latin typeface="Open Sans"/>
                <a:ea typeface="Open Sans"/>
                <a:cs typeface="Open Sans"/>
                <a:sym typeface="Open Sans"/>
              </a:rPr>
              <a:t>Four shifts in classroom culture</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116" name="Shape 116"/>
        <p:cNvGrpSpPr/>
        <p:nvPr/>
      </p:nvGrpSpPr>
      <p:grpSpPr>
        <a:xfrm>
          <a:off x="0" y="0"/>
          <a:ext cx="0" cy="0"/>
          <a:chOff x="0" y="0"/>
          <a:chExt cx="0" cy="0"/>
        </a:xfrm>
      </p:grpSpPr>
      <p:sp>
        <p:nvSpPr>
          <p:cNvPr id="117" name="Google Shape;117;p16"/>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3200" u="none" cap="none" strike="noStrike">
                <a:solidFill>
                  <a:srgbClr val="000090"/>
                </a:solidFill>
                <a:latin typeface="Open Sans"/>
                <a:ea typeface="Open Sans"/>
                <a:cs typeface="Open Sans"/>
                <a:sym typeface="Open Sans"/>
              </a:rPr>
              <a:t>A learning focused culture</a:t>
            </a:r>
            <a:endParaRPr/>
          </a:p>
        </p:txBody>
      </p:sp>
      <p:sp>
        <p:nvSpPr>
          <p:cNvPr id="118" name="Google Shape;118;p16"/>
          <p:cNvSpPr txBox="1"/>
          <p:nvPr>
            <p:ph idx="11" type="ftr"/>
          </p:nvPr>
        </p:nvSpPr>
        <p:spPr>
          <a:xfrm>
            <a:off x="3124200" y="5297488"/>
            <a:ext cx="2895600" cy="30321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GB" sz="1200" u="none" cap="none" strike="noStrike">
                <a:solidFill>
                  <a:srgbClr val="888888"/>
                </a:solidFill>
                <a:latin typeface="Arial"/>
                <a:ea typeface="Arial"/>
                <a:cs typeface="Arial"/>
                <a:sym typeface="Arial"/>
              </a:rPr>
              <a:t>© TLO Limited 2018</a:t>
            </a:r>
            <a:endParaRPr b="0" i="0" sz="1200" u="none" cap="none" strike="noStrike">
              <a:solidFill>
                <a:srgbClr val="888888"/>
              </a:solidFill>
              <a:latin typeface="Arial"/>
              <a:ea typeface="Arial"/>
              <a:cs typeface="Arial"/>
              <a:sym typeface="Arial"/>
            </a:endParaRPr>
          </a:p>
        </p:txBody>
      </p:sp>
      <p:sp>
        <p:nvSpPr>
          <p:cNvPr id="119" name="Google Shape;119;p16"/>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
        <p:nvSpPr>
          <p:cNvPr id="120" name="Google Shape;120;p16"/>
          <p:cNvSpPr txBox="1"/>
          <p:nvPr>
            <p:ph idx="4294967295" type="body"/>
          </p:nvPr>
        </p:nvSpPr>
        <p:spPr>
          <a:xfrm>
            <a:off x="6878638" y="1774826"/>
            <a:ext cx="2265362" cy="2347913"/>
          </a:xfrm>
          <a:prstGeom prst="rect">
            <a:avLst/>
          </a:prstGeom>
          <a:noFill/>
          <a:ln>
            <a:noFill/>
          </a:ln>
        </p:spPr>
        <p:txBody>
          <a:bodyPr anchorCtr="0" anchor="ctr" bIns="45700" lIns="91425" spcFirstLastPara="1" rIns="91425" wrap="square" tIns="45700">
            <a:noAutofit/>
          </a:bodyPr>
          <a:lstStyle/>
          <a:p>
            <a:pPr indent="0" lvl="0" marL="76200" marR="0" rtl="0" algn="l">
              <a:lnSpc>
                <a:spcPct val="100000"/>
              </a:lnSpc>
              <a:spcBef>
                <a:spcPts val="560"/>
              </a:spcBef>
              <a:spcAft>
                <a:spcPts val="0"/>
              </a:spcAft>
              <a:buClr>
                <a:srgbClr val="3366FF"/>
              </a:buClr>
              <a:buSzPts val="2400"/>
              <a:buFont typeface="Noto Sans Symbols"/>
              <a:buNone/>
            </a:pPr>
            <a:r>
              <a:rPr b="0" i="0" lang="en-GB" sz="2400" u="none" cap="none" strike="noStrike">
                <a:solidFill>
                  <a:srgbClr val="3366FF"/>
                </a:solidFill>
                <a:latin typeface="Open Sans"/>
                <a:ea typeface="Open Sans"/>
                <a:cs typeface="Open Sans"/>
                <a:sym typeface="Open Sans"/>
              </a:rPr>
              <a:t>Teachers’ contribution</a:t>
            </a:r>
            <a:endParaRPr/>
          </a:p>
        </p:txBody>
      </p:sp>
      <p:pic>
        <p:nvPicPr>
          <p:cNvPr descr="Culture Tool 2_Shifting the culture_v7.jpg" id="121" name="Google Shape;121;p16"/>
          <p:cNvPicPr preferRelativeResize="0"/>
          <p:nvPr/>
        </p:nvPicPr>
        <p:blipFill rotWithShape="1">
          <a:blip r:embed="rId3">
            <a:alphaModFix/>
          </a:blip>
          <a:srcRect b="0" l="0" r="0" t="0"/>
          <a:stretch/>
        </p:blipFill>
        <p:spPr>
          <a:xfrm>
            <a:off x="175846" y="975249"/>
            <a:ext cx="6702708" cy="4739752"/>
          </a:xfrm>
          <a:prstGeom prst="rect">
            <a:avLst/>
          </a:prstGeom>
          <a:noFill/>
          <a:ln>
            <a:noFill/>
          </a:ln>
        </p:spPr>
      </p:pic>
      <p:sp>
        <p:nvSpPr>
          <p:cNvPr id="122" name="Google Shape;122;p16"/>
          <p:cNvSpPr/>
          <p:nvPr/>
        </p:nvSpPr>
        <p:spPr>
          <a:xfrm>
            <a:off x="175850" y="1385400"/>
            <a:ext cx="2378075" cy="4328922"/>
          </a:xfrm>
          <a:custGeom>
            <a:rect b="b" l="l" r="r" t="t"/>
            <a:pathLst>
              <a:path extrusionOk="0" h="1752600" w="1778000">
                <a:moveTo>
                  <a:pt x="38100" y="12700"/>
                </a:moveTo>
                <a:lnTo>
                  <a:pt x="1778000" y="0"/>
                </a:lnTo>
                <a:lnTo>
                  <a:pt x="1752600" y="1752600"/>
                </a:lnTo>
                <a:lnTo>
                  <a:pt x="0" y="1739900"/>
                </a:lnTo>
                <a:lnTo>
                  <a:pt x="38100" y="12700"/>
                </a:lnTo>
                <a:close/>
              </a:path>
            </a:pathLst>
          </a:custGeom>
          <a:noFill/>
          <a:ln cap="flat" cmpd="sng" w="9525">
            <a:solidFill>
              <a:srgbClr val="C3644C"/>
            </a:solidFill>
            <a:prstDash val="solid"/>
            <a:round/>
            <a:headEnd len="sm" w="sm" type="none"/>
            <a:tailEnd len="sm" w="sm" type="none"/>
          </a:ln>
          <a:effectLst>
            <a:outerShdw blurRad="31750" rotWithShape="0" dir="5400000" dist="25400">
              <a:srgbClr val="000000">
                <a:alpha val="49803"/>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127" name="Shape 127"/>
        <p:cNvGrpSpPr/>
        <p:nvPr/>
      </p:nvGrpSpPr>
      <p:grpSpPr>
        <a:xfrm>
          <a:off x="0" y="0"/>
          <a:ext cx="0" cy="0"/>
          <a:chOff x="0" y="0"/>
          <a:chExt cx="0" cy="0"/>
        </a:xfrm>
      </p:grpSpPr>
      <p:sp>
        <p:nvSpPr>
          <p:cNvPr id="128" name="Google Shape;128;p17"/>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3200" u="none" cap="none" strike="noStrike">
                <a:solidFill>
                  <a:srgbClr val="000090"/>
                </a:solidFill>
                <a:latin typeface="Open Sans"/>
                <a:ea typeface="Open Sans"/>
                <a:cs typeface="Open Sans"/>
                <a:sym typeface="Open Sans"/>
              </a:rPr>
              <a:t>A learning focused culture</a:t>
            </a:r>
            <a:endParaRPr/>
          </a:p>
        </p:txBody>
      </p:sp>
      <p:sp>
        <p:nvSpPr>
          <p:cNvPr id="129" name="Google Shape;129;p17"/>
          <p:cNvSpPr txBox="1"/>
          <p:nvPr>
            <p:ph idx="11" type="ftr"/>
          </p:nvPr>
        </p:nvSpPr>
        <p:spPr>
          <a:xfrm>
            <a:off x="3124200" y="5297488"/>
            <a:ext cx="2895600" cy="30321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GB" sz="1200" u="none" cap="none" strike="noStrike">
                <a:solidFill>
                  <a:srgbClr val="888888"/>
                </a:solidFill>
                <a:latin typeface="Arial"/>
                <a:ea typeface="Arial"/>
                <a:cs typeface="Arial"/>
                <a:sym typeface="Arial"/>
              </a:rPr>
              <a:t>© TLO Limited 2018</a:t>
            </a:r>
            <a:endParaRPr b="0" i="0" sz="1200" u="none" cap="none" strike="noStrike">
              <a:solidFill>
                <a:srgbClr val="888888"/>
              </a:solidFill>
              <a:latin typeface="Arial"/>
              <a:ea typeface="Arial"/>
              <a:cs typeface="Arial"/>
              <a:sym typeface="Arial"/>
            </a:endParaRPr>
          </a:p>
        </p:txBody>
      </p:sp>
      <p:sp>
        <p:nvSpPr>
          <p:cNvPr id="130" name="Google Shape;130;p17"/>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
        <p:nvSpPr>
          <p:cNvPr id="131" name="Google Shape;131;p17"/>
          <p:cNvSpPr txBox="1"/>
          <p:nvPr>
            <p:ph idx="4294967295" type="body"/>
          </p:nvPr>
        </p:nvSpPr>
        <p:spPr>
          <a:xfrm>
            <a:off x="7162800" y="1774826"/>
            <a:ext cx="1981200" cy="2347913"/>
          </a:xfrm>
          <a:prstGeom prst="rect">
            <a:avLst/>
          </a:prstGeom>
          <a:noFill/>
          <a:ln>
            <a:noFill/>
          </a:ln>
        </p:spPr>
        <p:txBody>
          <a:bodyPr anchorCtr="0" anchor="ctr" bIns="45700" lIns="91425" spcFirstLastPara="1" rIns="91425" wrap="square" tIns="45700">
            <a:noAutofit/>
          </a:bodyPr>
          <a:lstStyle/>
          <a:p>
            <a:pPr indent="0" lvl="0" marL="76200" marR="0" rtl="0" algn="l">
              <a:lnSpc>
                <a:spcPct val="100000"/>
              </a:lnSpc>
              <a:spcBef>
                <a:spcPts val="560"/>
              </a:spcBef>
              <a:spcAft>
                <a:spcPts val="0"/>
              </a:spcAft>
              <a:buClr>
                <a:srgbClr val="3366FF"/>
              </a:buClr>
              <a:buSzPts val="2400"/>
              <a:buFont typeface="Noto Sans Symbols"/>
              <a:buNone/>
            </a:pPr>
            <a:r>
              <a:rPr b="0" i="0" lang="en-GB" sz="2400" u="none" cap="none" strike="noStrike">
                <a:solidFill>
                  <a:srgbClr val="3366FF"/>
                </a:solidFill>
                <a:latin typeface="Open Sans"/>
                <a:ea typeface="Open Sans"/>
                <a:cs typeface="Open Sans"/>
                <a:sym typeface="Open Sans"/>
              </a:rPr>
              <a:t>Outcomes for learners</a:t>
            </a:r>
            <a:endParaRPr/>
          </a:p>
        </p:txBody>
      </p:sp>
      <p:pic>
        <p:nvPicPr>
          <p:cNvPr descr="Culture Tool 2_Shifting the culture_v7.jpg" id="132" name="Google Shape;132;p17"/>
          <p:cNvPicPr preferRelativeResize="0"/>
          <p:nvPr/>
        </p:nvPicPr>
        <p:blipFill rotWithShape="1">
          <a:blip r:embed="rId3">
            <a:alphaModFix/>
          </a:blip>
          <a:srcRect b="0" l="0" r="0" t="0"/>
          <a:stretch/>
        </p:blipFill>
        <p:spPr>
          <a:xfrm>
            <a:off x="156309" y="957398"/>
            <a:ext cx="6727951" cy="4757602"/>
          </a:xfrm>
          <a:prstGeom prst="rect">
            <a:avLst/>
          </a:prstGeom>
          <a:noFill/>
          <a:ln>
            <a:noFill/>
          </a:ln>
        </p:spPr>
      </p:pic>
      <p:sp>
        <p:nvSpPr>
          <p:cNvPr id="133" name="Google Shape;133;p17"/>
          <p:cNvSpPr/>
          <p:nvPr/>
        </p:nvSpPr>
        <p:spPr>
          <a:xfrm>
            <a:off x="4278637" y="1254793"/>
            <a:ext cx="2605623" cy="4345907"/>
          </a:xfrm>
          <a:custGeom>
            <a:rect b="b" l="l" r="r" t="t"/>
            <a:pathLst>
              <a:path extrusionOk="0" h="1752600" w="1778000">
                <a:moveTo>
                  <a:pt x="38100" y="12700"/>
                </a:moveTo>
                <a:lnTo>
                  <a:pt x="1778000" y="0"/>
                </a:lnTo>
                <a:lnTo>
                  <a:pt x="1752600" y="1752600"/>
                </a:lnTo>
                <a:lnTo>
                  <a:pt x="0" y="1739900"/>
                </a:lnTo>
                <a:lnTo>
                  <a:pt x="38100" y="12700"/>
                </a:lnTo>
                <a:close/>
              </a:path>
            </a:pathLst>
          </a:custGeom>
          <a:noFill/>
          <a:ln cap="flat" cmpd="sng" w="9525">
            <a:solidFill>
              <a:srgbClr val="C3644C"/>
            </a:solidFill>
            <a:prstDash val="solid"/>
            <a:round/>
            <a:headEnd len="sm" w="sm" type="none"/>
            <a:tailEnd len="sm" w="sm" type="none"/>
          </a:ln>
          <a:effectLst>
            <a:outerShdw blurRad="31750" rotWithShape="0" dir="5400000" dist="25400">
              <a:srgbClr val="000000">
                <a:alpha val="49803"/>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138" name="Shape 138"/>
        <p:cNvGrpSpPr/>
        <p:nvPr/>
      </p:nvGrpSpPr>
      <p:grpSpPr>
        <a:xfrm>
          <a:off x="0" y="0"/>
          <a:ext cx="0" cy="0"/>
          <a:chOff x="0" y="0"/>
          <a:chExt cx="0" cy="0"/>
        </a:xfrm>
      </p:grpSpPr>
      <p:pic>
        <p:nvPicPr>
          <p:cNvPr descr="images.jpg" id="139" name="Google Shape;139;p18"/>
          <p:cNvPicPr preferRelativeResize="0"/>
          <p:nvPr>
            <p:ph idx="1" type="body"/>
          </p:nvPr>
        </p:nvPicPr>
        <p:blipFill rotWithShape="1">
          <a:blip r:embed="rId3">
            <a:alphaModFix/>
          </a:blip>
          <a:srcRect b="-4536" l="0" r="0" t="-5052"/>
          <a:stretch/>
        </p:blipFill>
        <p:spPr>
          <a:xfrm>
            <a:off x="7913649" y="-1"/>
            <a:ext cx="1230300" cy="768000"/>
          </a:xfrm>
          <a:prstGeom prst="rect">
            <a:avLst/>
          </a:prstGeom>
          <a:noFill/>
          <a:ln>
            <a:noFill/>
          </a:ln>
        </p:spPr>
      </p:pic>
      <p:sp>
        <p:nvSpPr>
          <p:cNvPr id="140" name="Google Shape;140;p18"/>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3200" u="none" cap="none" strike="noStrike">
                <a:solidFill>
                  <a:srgbClr val="000090"/>
                </a:solidFill>
                <a:latin typeface="Calibri"/>
                <a:ea typeface="Calibri"/>
                <a:cs typeface="Calibri"/>
                <a:sym typeface="Calibri"/>
              </a:rPr>
              <a:t>The teaching framework to make it work</a:t>
            </a:r>
            <a:endParaRPr/>
          </a:p>
        </p:txBody>
      </p:sp>
      <p:pic>
        <p:nvPicPr>
          <p:cNvPr descr="The Teachers palette diagram_with explaination-Animated.png" id="141" name="Google Shape;141;p18"/>
          <p:cNvPicPr preferRelativeResize="0"/>
          <p:nvPr/>
        </p:nvPicPr>
        <p:blipFill rotWithShape="1">
          <a:blip r:embed="rId4">
            <a:alphaModFix/>
          </a:blip>
          <a:srcRect b="0" l="0" r="0" t="0"/>
          <a:stretch/>
        </p:blipFill>
        <p:spPr>
          <a:xfrm>
            <a:off x="751377" y="0"/>
            <a:ext cx="8083949" cy="5714999"/>
          </a:xfrm>
          <a:prstGeom prst="rect">
            <a:avLst/>
          </a:prstGeom>
          <a:noFill/>
          <a:ln>
            <a:noFill/>
          </a:ln>
        </p:spPr>
      </p:pic>
      <p:pic>
        <p:nvPicPr>
          <p:cNvPr descr="The Teachers palette diagram_with explaination-Animated2.png" id="142" name="Google Shape;142;p18"/>
          <p:cNvPicPr preferRelativeResize="0"/>
          <p:nvPr/>
        </p:nvPicPr>
        <p:blipFill rotWithShape="1">
          <a:blip r:embed="rId5">
            <a:alphaModFix/>
          </a:blip>
          <a:srcRect b="0" l="0" r="0" t="0"/>
          <a:stretch/>
        </p:blipFill>
        <p:spPr>
          <a:xfrm>
            <a:off x="751377" y="0"/>
            <a:ext cx="8083949" cy="5714999"/>
          </a:xfrm>
          <a:prstGeom prst="rect">
            <a:avLst/>
          </a:prstGeom>
          <a:noFill/>
          <a:ln>
            <a:noFill/>
          </a:ln>
        </p:spPr>
      </p:pic>
      <p:pic>
        <p:nvPicPr>
          <p:cNvPr descr="The Teachers palette diagram_with explaination-Animated3.png" id="143" name="Google Shape;143;p18"/>
          <p:cNvPicPr preferRelativeResize="0"/>
          <p:nvPr/>
        </p:nvPicPr>
        <p:blipFill rotWithShape="1">
          <a:blip r:embed="rId6">
            <a:alphaModFix/>
          </a:blip>
          <a:srcRect b="0" l="0" r="0" t="0"/>
          <a:stretch/>
        </p:blipFill>
        <p:spPr>
          <a:xfrm>
            <a:off x="751377" y="0"/>
            <a:ext cx="8083949" cy="5714999"/>
          </a:xfrm>
          <a:prstGeom prst="rect">
            <a:avLst/>
          </a:prstGeom>
          <a:noFill/>
          <a:ln>
            <a:noFill/>
          </a:ln>
        </p:spPr>
      </p:pic>
      <p:pic>
        <p:nvPicPr>
          <p:cNvPr descr="The Teachers palette diagram_with explaination-Animated4.png" id="144" name="Google Shape;144;p18"/>
          <p:cNvPicPr preferRelativeResize="0"/>
          <p:nvPr/>
        </p:nvPicPr>
        <p:blipFill rotWithShape="1">
          <a:blip r:embed="rId7">
            <a:alphaModFix/>
          </a:blip>
          <a:srcRect b="0" l="0" r="0" t="0"/>
          <a:stretch/>
        </p:blipFill>
        <p:spPr>
          <a:xfrm>
            <a:off x="751377" y="0"/>
            <a:ext cx="8083949" cy="5714999"/>
          </a:xfrm>
          <a:prstGeom prst="rect">
            <a:avLst/>
          </a:prstGeom>
          <a:noFill/>
          <a:ln>
            <a:noFill/>
          </a:ln>
        </p:spPr>
      </p:pic>
      <p:pic>
        <p:nvPicPr>
          <p:cNvPr id="145" name="Google Shape;145;p18"/>
          <p:cNvPicPr preferRelativeResize="0"/>
          <p:nvPr/>
        </p:nvPicPr>
        <p:blipFill>
          <a:blip r:embed="rId8">
            <a:alphaModFix/>
          </a:blip>
          <a:stretch>
            <a:fillRect/>
          </a:stretch>
        </p:blipFill>
        <p:spPr>
          <a:xfrm>
            <a:off x="2168069" y="1448001"/>
            <a:ext cx="5428910" cy="2681879"/>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5"/>
                                        </p:tgtEl>
                                        <p:attrNameLst>
                                          <p:attrName>style.visibility</p:attrName>
                                        </p:attrNameLst>
                                      </p:cBhvr>
                                      <p:to>
                                        <p:strVal val="visible"/>
                                      </p:to>
                                    </p:set>
                                    <p:animEffect filter="fade" transition="in">
                                      <p:cBhvr>
                                        <p:cTn dur="1000"/>
                                        <p:tgtEl>
                                          <p:spTgt spid="14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1"/>
                                        </p:tgtEl>
                                        <p:attrNameLst>
                                          <p:attrName>style.visibility</p:attrName>
                                        </p:attrNameLst>
                                      </p:cBhvr>
                                      <p:to>
                                        <p:strVal val="visible"/>
                                      </p:to>
                                    </p:set>
                                    <p:animEffect filter="fade" transition="in">
                                      <p:cBhvr>
                                        <p:cTn dur="1000"/>
                                        <p:tgtEl>
                                          <p:spTgt spid="14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2"/>
                                        </p:tgtEl>
                                        <p:attrNameLst>
                                          <p:attrName>style.visibility</p:attrName>
                                        </p:attrNameLst>
                                      </p:cBhvr>
                                      <p:to>
                                        <p:strVal val="visible"/>
                                      </p:to>
                                    </p:set>
                                    <p:animEffect filter="fade" transition="in">
                                      <p:cBhvr>
                                        <p:cTn dur="1000"/>
                                        <p:tgtEl>
                                          <p:spTgt spid="14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3"/>
                                        </p:tgtEl>
                                        <p:attrNameLst>
                                          <p:attrName>style.visibility</p:attrName>
                                        </p:attrNameLst>
                                      </p:cBhvr>
                                      <p:to>
                                        <p:strVal val="visible"/>
                                      </p:to>
                                    </p:set>
                                    <p:animEffect filter="fade" transition="in">
                                      <p:cBhvr>
                                        <p:cTn dur="1000"/>
                                        <p:tgtEl>
                                          <p:spTgt spid="14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4"/>
                                        </p:tgtEl>
                                        <p:attrNameLst>
                                          <p:attrName>style.visibility</p:attrName>
                                        </p:attrNameLst>
                                      </p:cBhvr>
                                      <p:to>
                                        <p:strVal val="visible"/>
                                      </p:to>
                                    </p:set>
                                    <p:animEffect filter="fade" transition="in">
                                      <p:cBhvr>
                                        <p:cTn dur="1000"/>
                                        <p:tgtEl>
                                          <p:spTgt spid="14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150" name="Shape 150"/>
        <p:cNvGrpSpPr/>
        <p:nvPr/>
      </p:nvGrpSpPr>
      <p:grpSpPr>
        <a:xfrm>
          <a:off x="0" y="0"/>
          <a:ext cx="0" cy="0"/>
          <a:chOff x="0" y="0"/>
          <a:chExt cx="0" cy="0"/>
        </a:xfrm>
      </p:grpSpPr>
      <p:sp>
        <p:nvSpPr>
          <p:cNvPr id="151" name="Google Shape;151;p19"/>
          <p:cNvSpPr txBox="1"/>
          <p:nvPr>
            <p:ph idx="1" type="body"/>
          </p:nvPr>
        </p:nvSpPr>
        <p:spPr>
          <a:xfrm>
            <a:off x="381822" y="1245098"/>
            <a:ext cx="6385464" cy="3986283"/>
          </a:xfrm>
          <a:prstGeom prst="rect">
            <a:avLst/>
          </a:prstGeom>
          <a:noFill/>
          <a:ln>
            <a:noFill/>
          </a:ln>
        </p:spPr>
        <p:txBody>
          <a:bodyPr anchorCtr="0" anchor="ctr" bIns="45700" lIns="91425" spcFirstLastPara="1" rIns="91425" wrap="square" tIns="45700">
            <a:noAutofit/>
          </a:bodyPr>
          <a:lstStyle/>
          <a:p>
            <a:pPr indent="-381000" lvl="0" marL="457200" marR="0" rtl="0" algn="l">
              <a:lnSpc>
                <a:spcPct val="100000"/>
              </a:lnSpc>
              <a:spcBef>
                <a:spcPts val="560"/>
              </a:spcBef>
              <a:spcAft>
                <a:spcPts val="0"/>
              </a:spcAft>
              <a:buClr>
                <a:srgbClr val="3366FF"/>
              </a:buClr>
              <a:buSzPts val="2400"/>
              <a:buFont typeface="Noto Sans Symbols"/>
              <a:buChar char="●"/>
            </a:pPr>
            <a:r>
              <a:rPr b="0" i="0" lang="en-GB" sz="2400" u="none" cap="none" strike="noStrike">
                <a:solidFill>
                  <a:srgbClr val="3366FF"/>
                </a:solidFill>
                <a:latin typeface="Calibri"/>
                <a:ea typeface="Calibri"/>
                <a:cs typeface="Calibri"/>
                <a:sym typeface="Calibri"/>
              </a:rPr>
              <a:t>Introducing learning behaviours</a:t>
            </a:r>
            <a:endParaRPr/>
          </a:p>
          <a:p>
            <a:pPr indent="-355600" lvl="1" marL="914400" marR="0" rtl="0" algn="l">
              <a:lnSpc>
                <a:spcPct val="100000"/>
              </a:lnSpc>
              <a:spcBef>
                <a:spcPts val="400"/>
              </a:spcBef>
              <a:spcAft>
                <a:spcPts val="0"/>
              </a:spcAft>
              <a:buClr>
                <a:srgbClr val="000000"/>
              </a:buClr>
              <a:buSzPts val="2000"/>
              <a:buFont typeface="Noto Sans Symbols"/>
              <a:buChar char="○"/>
            </a:pPr>
            <a:r>
              <a:rPr b="0" i="0" lang="en-GB" sz="1600" u="none" cap="none" strike="noStrike">
                <a:solidFill>
                  <a:srgbClr val="000000"/>
                </a:solidFill>
                <a:latin typeface="Calibri"/>
                <a:ea typeface="Calibri"/>
                <a:cs typeface="Calibri"/>
                <a:sym typeface="Calibri"/>
              </a:rPr>
              <a:t>making students aware of the tools </a:t>
            </a:r>
            <a:r>
              <a:rPr b="0" i="0" lang="en-GB" sz="1600" u="none" cap="none" strike="noStrike">
                <a:solidFill>
                  <a:srgbClr val="FF00FF"/>
                </a:solidFill>
                <a:latin typeface="Calibri"/>
                <a:ea typeface="Calibri"/>
                <a:cs typeface="Calibri"/>
                <a:sym typeface="Calibri"/>
              </a:rPr>
              <a:t>they command </a:t>
            </a:r>
            <a:r>
              <a:rPr b="0" i="0" lang="en-GB" sz="1600" u="none" cap="none" strike="noStrike">
                <a:solidFill>
                  <a:srgbClr val="000000"/>
                </a:solidFill>
                <a:latin typeface="Calibri"/>
                <a:ea typeface="Calibri"/>
                <a:cs typeface="Calibri"/>
                <a:sym typeface="Calibri"/>
              </a:rPr>
              <a:t>as learners </a:t>
            </a:r>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GB" sz="2400" u="none" cap="none" strike="noStrike">
                <a:solidFill>
                  <a:srgbClr val="3366FF"/>
                </a:solidFill>
                <a:latin typeface="Calibri"/>
                <a:ea typeface="Calibri"/>
                <a:cs typeface="Calibri"/>
                <a:sym typeface="Calibri"/>
              </a:rPr>
              <a:t>Developing a language for learning</a:t>
            </a:r>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GB" sz="2400" u="none" cap="none" strike="noStrike">
                <a:solidFill>
                  <a:srgbClr val="3366FF"/>
                </a:solidFill>
                <a:latin typeface="Calibri"/>
                <a:ea typeface="Calibri"/>
                <a:cs typeface="Calibri"/>
                <a:sym typeface="Calibri"/>
              </a:rPr>
              <a:t>Infusing learning behaviours into lessons</a:t>
            </a:r>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GB" sz="2400" u="none" cap="none" strike="noStrike">
                <a:solidFill>
                  <a:srgbClr val="3366FF"/>
                </a:solidFill>
                <a:latin typeface="Calibri"/>
                <a:ea typeface="Calibri"/>
                <a:cs typeface="Calibri"/>
                <a:sym typeface="Calibri"/>
              </a:rPr>
              <a:t>Becoming a learning power coach</a:t>
            </a:r>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GB" sz="2400" u="none" cap="none" strike="noStrike">
                <a:solidFill>
                  <a:srgbClr val="3366FF"/>
                </a:solidFill>
                <a:latin typeface="Calibri"/>
                <a:ea typeface="Calibri"/>
                <a:cs typeface="Calibri"/>
                <a:sym typeface="Calibri"/>
              </a:rPr>
              <a:t>Celebrating the use and growth of learning behaviours</a:t>
            </a:r>
            <a:endParaRPr/>
          </a:p>
        </p:txBody>
      </p:sp>
      <p:sp>
        <p:nvSpPr>
          <p:cNvPr id="152" name="Google Shape;152;p19"/>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3200" u="none" cap="none" strike="noStrike">
                <a:solidFill>
                  <a:srgbClr val="000090"/>
                </a:solidFill>
                <a:latin typeface="Calibri"/>
                <a:ea typeface="Calibri"/>
                <a:cs typeface="Calibri"/>
                <a:sym typeface="Calibri"/>
              </a:rPr>
              <a:t>A teacher’s job becomes one of…</a:t>
            </a:r>
            <a:endParaRPr/>
          </a:p>
        </p:txBody>
      </p:sp>
      <p:pic>
        <p:nvPicPr>
          <p:cNvPr descr="20100604-secret-s600x600.jpg" id="153" name="Google Shape;153;p19"/>
          <p:cNvPicPr preferRelativeResize="0"/>
          <p:nvPr>
            <p:ph idx="2" type="body"/>
          </p:nvPr>
        </p:nvPicPr>
        <p:blipFill rotWithShape="1">
          <a:blip r:embed="rId3">
            <a:alphaModFix/>
          </a:blip>
          <a:srcRect b="0" l="24532" r="24531" t="0"/>
          <a:stretch/>
        </p:blipFill>
        <p:spPr>
          <a:xfrm>
            <a:off x="6838953" y="1228724"/>
            <a:ext cx="1926341" cy="40005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160" name="Shape 160"/>
        <p:cNvGrpSpPr/>
        <p:nvPr/>
      </p:nvGrpSpPr>
      <p:grpSpPr>
        <a:xfrm>
          <a:off x="0" y="0"/>
          <a:ext cx="0" cy="0"/>
          <a:chOff x="0" y="0"/>
          <a:chExt cx="0" cy="0"/>
        </a:xfrm>
      </p:grpSpPr>
      <p:sp>
        <p:nvSpPr>
          <p:cNvPr id="161" name="Google Shape;161;p20"/>
          <p:cNvSpPr txBox="1"/>
          <p:nvPr>
            <p:ph type="title"/>
          </p:nvPr>
        </p:nvSpPr>
        <p:spPr>
          <a:xfrm>
            <a:off x="381000" y="296550"/>
            <a:ext cx="7656600" cy="8787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3200" u="none" cap="none" strike="noStrike">
                <a:solidFill>
                  <a:srgbClr val="000090"/>
                </a:solidFill>
                <a:latin typeface="Open Sans"/>
                <a:ea typeface="Open Sans"/>
                <a:cs typeface="Open Sans"/>
                <a:sym typeface="Open Sans"/>
              </a:rPr>
              <a:t>Forming the habits of good learners: </a:t>
            </a:r>
            <a:r>
              <a:rPr b="0" i="0" lang="en-GB" sz="2400" u="none" cap="none" strike="noStrike">
                <a:solidFill>
                  <a:srgbClr val="000090"/>
                </a:solidFill>
                <a:latin typeface="Open Sans"/>
                <a:ea typeface="Open Sans"/>
                <a:cs typeface="Open Sans"/>
                <a:sym typeface="Open Sans"/>
              </a:rPr>
              <a:t>Where are we now? What needs to change?</a:t>
            </a:r>
            <a:endParaRPr b="0" i="0" sz="2400" u="none" cap="none" strike="noStrike">
              <a:solidFill>
                <a:srgbClr val="000090"/>
              </a:solidFill>
              <a:latin typeface="Open Sans"/>
              <a:ea typeface="Open Sans"/>
              <a:cs typeface="Open Sans"/>
              <a:sym typeface="Open Sans"/>
            </a:endParaRPr>
          </a:p>
        </p:txBody>
      </p:sp>
      <p:sp>
        <p:nvSpPr>
          <p:cNvPr id="162" name="Google Shape;162;p20"/>
          <p:cNvSpPr txBox="1"/>
          <p:nvPr>
            <p:ph idx="1" type="body"/>
          </p:nvPr>
        </p:nvSpPr>
        <p:spPr>
          <a:xfrm>
            <a:off x="381007" y="1432559"/>
            <a:ext cx="8407893" cy="3672840"/>
          </a:xfrm>
          <a:prstGeom prst="rect">
            <a:avLst/>
          </a:prstGeom>
          <a:noFill/>
          <a:ln>
            <a:noFill/>
          </a:ln>
        </p:spPr>
        <p:txBody>
          <a:bodyPr anchorCtr="0" anchor="ctr" bIns="45700" lIns="91425" spcFirstLastPara="1" rIns="91425" wrap="square" tIns="45700">
            <a:noAutofit/>
          </a:bodyPr>
          <a:lstStyle/>
          <a:p>
            <a:pPr indent="-381000" lvl="0" marL="457200" marR="0" rtl="0" algn="l">
              <a:lnSpc>
                <a:spcPct val="90000"/>
              </a:lnSpc>
              <a:spcBef>
                <a:spcPts val="560"/>
              </a:spcBef>
              <a:spcAft>
                <a:spcPts val="0"/>
              </a:spcAft>
              <a:buClr>
                <a:srgbClr val="3366FF"/>
              </a:buClr>
              <a:buSzPts val="2400"/>
              <a:buFont typeface="Noto Sans Symbols"/>
              <a:buChar char="●"/>
            </a:pPr>
            <a:r>
              <a:rPr b="0" i="0" lang="en-GB" u="none" cap="none" strike="noStrike">
                <a:solidFill>
                  <a:srgbClr val="3366FF"/>
                </a:solidFill>
                <a:latin typeface="Open Sans"/>
                <a:ea typeface="Open Sans"/>
                <a:cs typeface="Open Sans"/>
                <a:sym typeface="Open Sans"/>
              </a:rPr>
              <a:t>What learning habits do we </a:t>
            </a:r>
            <a:r>
              <a:rPr b="0" i="0" lang="en-GB" u="none" cap="none" strike="noStrike">
                <a:solidFill>
                  <a:srgbClr val="FF00FF"/>
                </a:solidFill>
                <a:latin typeface="Open Sans"/>
                <a:ea typeface="Open Sans"/>
                <a:cs typeface="Open Sans"/>
                <a:sym typeface="Open Sans"/>
              </a:rPr>
              <a:t>model</a:t>
            </a:r>
            <a:r>
              <a:rPr b="0" i="0" lang="en-GB" u="none" cap="none" strike="noStrike">
                <a:solidFill>
                  <a:srgbClr val="3366FF"/>
                </a:solidFill>
                <a:latin typeface="Open Sans"/>
                <a:ea typeface="Open Sans"/>
                <a:cs typeface="Open Sans"/>
                <a:sym typeface="Open Sans"/>
              </a:rPr>
              <a:t> in our classrooms?</a:t>
            </a:r>
            <a:endParaRPr/>
          </a:p>
          <a:p>
            <a:pPr indent="-381000" lvl="0" marL="457200" marR="0" rtl="0" algn="l">
              <a:lnSpc>
                <a:spcPct val="90000"/>
              </a:lnSpc>
              <a:spcBef>
                <a:spcPts val="560"/>
              </a:spcBef>
              <a:spcAft>
                <a:spcPts val="0"/>
              </a:spcAft>
              <a:buClr>
                <a:srgbClr val="3366FF"/>
              </a:buClr>
              <a:buSzPts val="2400"/>
              <a:buFont typeface="Noto Sans Symbols"/>
              <a:buChar char="●"/>
            </a:pPr>
            <a:r>
              <a:rPr b="0" i="0" lang="en-GB" u="none" cap="none" strike="noStrike">
                <a:solidFill>
                  <a:srgbClr val="3366FF"/>
                </a:solidFill>
                <a:latin typeface="Open Sans"/>
                <a:ea typeface="Open Sans"/>
                <a:cs typeface="Open Sans"/>
                <a:sym typeface="Open Sans"/>
              </a:rPr>
              <a:t>What learning habits do we </a:t>
            </a:r>
            <a:r>
              <a:rPr b="0" i="0" lang="en-GB" u="none" cap="none" strike="noStrike">
                <a:solidFill>
                  <a:srgbClr val="FF00FF"/>
                </a:solidFill>
                <a:latin typeface="Open Sans"/>
                <a:ea typeface="Open Sans"/>
                <a:cs typeface="Open Sans"/>
                <a:sym typeface="Open Sans"/>
              </a:rPr>
              <a:t>talk </a:t>
            </a:r>
            <a:r>
              <a:rPr b="0" i="0" lang="en-GB" u="none" cap="none" strike="noStrike">
                <a:solidFill>
                  <a:srgbClr val="3366FF"/>
                </a:solidFill>
                <a:latin typeface="Open Sans"/>
                <a:ea typeface="Open Sans"/>
                <a:cs typeface="Open Sans"/>
                <a:sym typeface="Open Sans"/>
              </a:rPr>
              <a:t>about in our classrooms?</a:t>
            </a:r>
            <a:endParaRPr b="0" i="0" u="none" cap="none" strike="noStrike">
              <a:solidFill>
                <a:srgbClr val="3366FF"/>
              </a:solidFill>
              <a:latin typeface="Open Sans"/>
              <a:ea typeface="Open Sans"/>
              <a:cs typeface="Open Sans"/>
              <a:sym typeface="Open Sans"/>
            </a:endParaRPr>
          </a:p>
          <a:p>
            <a:pPr indent="-381000" lvl="0" marL="457200" marR="0" rtl="0" algn="l">
              <a:lnSpc>
                <a:spcPct val="90000"/>
              </a:lnSpc>
              <a:spcBef>
                <a:spcPts val="560"/>
              </a:spcBef>
              <a:spcAft>
                <a:spcPts val="0"/>
              </a:spcAft>
              <a:buClr>
                <a:srgbClr val="3366FF"/>
              </a:buClr>
              <a:buSzPts val="2400"/>
              <a:buFont typeface="Noto Sans Symbols"/>
              <a:buChar char="●"/>
            </a:pPr>
            <a:r>
              <a:rPr b="0" i="0" lang="en-GB" u="none" cap="none" strike="noStrike">
                <a:solidFill>
                  <a:srgbClr val="3366FF"/>
                </a:solidFill>
                <a:latin typeface="Open Sans"/>
                <a:ea typeface="Open Sans"/>
                <a:cs typeface="Open Sans"/>
                <a:sym typeface="Open Sans"/>
              </a:rPr>
              <a:t>What are the </a:t>
            </a:r>
            <a:r>
              <a:rPr b="0" i="0" lang="en-GB" u="none" cap="none" strike="noStrike">
                <a:solidFill>
                  <a:srgbClr val="FF00FF"/>
                </a:solidFill>
                <a:latin typeface="Open Sans"/>
                <a:ea typeface="Open Sans"/>
                <a:cs typeface="Open Sans"/>
                <a:sym typeface="Open Sans"/>
              </a:rPr>
              <a:t>old habits</a:t>
            </a:r>
            <a:r>
              <a:rPr b="0" i="0" lang="en-GB" u="none" cap="none" strike="noStrike">
                <a:solidFill>
                  <a:srgbClr val="FF6600"/>
                </a:solidFill>
                <a:latin typeface="Open Sans"/>
                <a:ea typeface="Open Sans"/>
                <a:cs typeface="Open Sans"/>
                <a:sym typeface="Open Sans"/>
              </a:rPr>
              <a:t> </a:t>
            </a:r>
            <a:r>
              <a:rPr b="0" i="0" lang="en-GB" u="none" cap="none" strike="noStrike">
                <a:solidFill>
                  <a:srgbClr val="3366FF"/>
                </a:solidFill>
                <a:latin typeface="Open Sans"/>
                <a:ea typeface="Open Sans"/>
                <a:cs typeface="Open Sans"/>
                <a:sym typeface="Open Sans"/>
              </a:rPr>
              <a:t>about learning we want to break?</a:t>
            </a:r>
            <a:endParaRPr/>
          </a:p>
          <a:p>
            <a:pPr indent="-381000" lvl="0" marL="457200" marR="0" rtl="0" algn="l">
              <a:lnSpc>
                <a:spcPct val="90000"/>
              </a:lnSpc>
              <a:spcBef>
                <a:spcPts val="560"/>
              </a:spcBef>
              <a:spcAft>
                <a:spcPts val="0"/>
              </a:spcAft>
              <a:buClr>
                <a:srgbClr val="3366FF"/>
              </a:buClr>
              <a:buSzPts val="2400"/>
              <a:buFont typeface="Noto Sans Symbols"/>
              <a:buChar char="●"/>
            </a:pPr>
            <a:r>
              <a:rPr b="0" i="0" lang="en-GB" u="none" cap="none" strike="noStrike">
                <a:solidFill>
                  <a:srgbClr val="3366FF"/>
                </a:solidFill>
                <a:latin typeface="Open Sans"/>
                <a:ea typeface="Open Sans"/>
                <a:cs typeface="Open Sans"/>
                <a:sym typeface="Open Sans"/>
              </a:rPr>
              <a:t>What are the learning habits we want to </a:t>
            </a:r>
            <a:r>
              <a:rPr b="0" i="0" lang="en-GB" u="none" cap="none" strike="noStrike">
                <a:solidFill>
                  <a:srgbClr val="FF00FF"/>
                </a:solidFill>
                <a:latin typeface="Open Sans"/>
                <a:ea typeface="Open Sans"/>
                <a:cs typeface="Open Sans"/>
                <a:sym typeface="Open Sans"/>
              </a:rPr>
              <a:t>form?</a:t>
            </a:r>
            <a:endParaRPr b="0" i="0" u="none" cap="none" strike="noStrike">
              <a:solidFill>
                <a:srgbClr val="FF00FF"/>
              </a:solidFill>
              <a:latin typeface="Open Sans"/>
              <a:ea typeface="Open Sans"/>
              <a:cs typeface="Open Sans"/>
              <a:sym typeface="Open Sans"/>
            </a:endParaRPr>
          </a:p>
          <a:p>
            <a:pPr indent="-381000" lvl="0" marL="457200" marR="0" rtl="0" algn="l">
              <a:lnSpc>
                <a:spcPct val="90000"/>
              </a:lnSpc>
              <a:spcBef>
                <a:spcPts val="560"/>
              </a:spcBef>
              <a:spcAft>
                <a:spcPts val="0"/>
              </a:spcAft>
              <a:buClr>
                <a:srgbClr val="3366FF"/>
              </a:buClr>
              <a:buSzPts val="2400"/>
              <a:buFont typeface="Noto Sans Symbols"/>
              <a:buChar char="●"/>
            </a:pPr>
            <a:r>
              <a:rPr b="0" i="0" lang="en-GB" u="none" cap="none" strike="noStrike">
                <a:solidFill>
                  <a:srgbClr val="3366FF"/>
                </a:solidFill>
                <a:latin typeface="Open Sans"/>
                <a:ea typeface="Open Sans"/>
                <a:cs typeface="Open Sans"/>
                <a:sym typeface="Open Sans"/>
              </a:rPr>
              <a:t>How can classroom </a:t>
            </a:r>
            <a:r>
              <a:rPr b="0" i="0" lang="en-GB" u="none" cap="none" strike="noStrike">
                <a:solidFill>
                  <a:srgbClr val="FF00FF"/>
                </a:solidFill>
                <a:latin typeface="Open Sans"/>
                <a:ea typeface="Open Sans"/>
                <a:cs typeface="Open Sans"/>
                <a:sym typeface="Open Sans"/>
              </a:rPr>
              <a:t>routines</a:t>
            </a:r>
            <a:r>
              <a:rPr b="0" i="0" lang="en-GB" u="none" cap="none" strike="noStrike">
                <a:solidFill>
                  <a:srgbClr val="3366FF"/>
                </a:solidFill>
                <a:latin typeface="Open Sans"/>
                <a:ea typeface="Open Sans"/>
                <a:cs typeface="Open Sans"/>
                <a:sym typeface="Open Sans"/>
              </a:rPr>
              <a:t> build rather than stifle habits of learning?</a:t>
            </a:r>
            <a:endParaRPr/>
          </a:p>
          <a:p>
            <a:pPr indent="-381000" lvl="0" marL="457200" marR="0" rtl="0" algn="l">
              <a:lnSpc>
                <a:spcPct val="90000"/>
              </a:lnSpc>
              <a:spcBef>
                <a:spcPts val="560"/>
              </a:spcBef>
              <a:spcAft>
                <a:spcPts val="0"/>
              </a:spcAft>
              <a:buClr>
                <a:srgbClr val="3366FF"/>
              </a:buClr>
              <a:buSzPts val="2400"/>
              <a:buFont typeface="Noto Sans Symbols"/>
              <a:buChar char="●"/>
            </a:pPr>
            <a:r>
              <a:rPr b="0" i="0" lang="en-GB" u="none" cap="none" strike="noStrike">
                <a:solidFill>
                  <a:srgbClr val="3366FF"/>
                </a:solidFill>
                <a:latin typeface="Open Sans"/>
                <a:ea typeface="Open Sans"/>
                <a:cs typeface="Open Sans"/>
                <a:sym typeface="Open Sans"/>
              </a:rPr>
              <a:t>How can </a:t>
            </a:r>
            <a:r>
              <a:rPr b="0" i="0" lang="en-GB" u="none" cap="none" strike="noStrike">
                <a:solidFill>
                  <a:srgbClr val="FF00FF"/>
                </a:solidFill>
                <a:latin typeface="Open Sans"/>
                <a:ea typeface="Open Sans"/>
                <a:cs typeface="Open Sans"/>
                <a:sym typeface="Open Sans"/>
              </a:rPr>
              <a:t>teaching styles</a:t>
            </a:r>
            <a:r>
              <a:rPr b="0" i="0" lang="en-GB" u="none" cap="none" strike="noStrike">
                <a:solidFill>
                  <a:srgbClr val="3366FF"/>
                </a:solidFill>
                <a:latin typeface="Open Sans"/>
                <a:ea typeface="Open Sans"/>
                <a:cs typeface="Open Sans"/>
                <a:sym typeface="Open Sans"/>
              </a:rPr>
              <a:t> build rather than deny learning habits?</a:t>
            </a:r>
            <a:endParaRPr/>
          </a:p>
        </p:txBody>
      </p:sp>
    </p:spTree>
  </p:cSld>
  <p:clrMapOvr>
    <a:masterClrMapping/>
  </p:clrMapOvr>
</p:sld>
</file>

<file path=ppt/theme/theme1.xml><?xml version="1.0" encoding="utf-8"?>
<a:theme xmlns:a="http://schemas.openxmlformats.org/drawingml/2006/main" xmlns:r="http://schemas.openxmlformats.org/officeDocument/2006/relationships" name="Master BLP theme_2018-GSlides">
  <a:themeElements>
    <a:clrScheme name="Grid">
      <a:dk1>
        <a:srgbClr val="000000"/>
      </a:dk1>
      <a:lt1>
        <a:srgbClr val="FFFFFF"/>
      </a:lt1>
      <a:dk2>
        <a:srgbClr val="534949"/>
      </a:dk2>
      <a:lt2>
        <a:srgbClr val="CCD1B9"/>
      </a:lt2>
      <a:accent1>
        <a:srgbClr val="C66951"/>
      </a:accent1>
      <a:accent2>
        <a:srgbClr val="BF974D"/>
      </a:accent2>
      <a:accent3>
        <a:srgbClr val="928B70"/>
      </a:accent3>
      <a:accent4>
        <a:srgbClr val="87706B"/>
      </a:accent4>
      <a:accent5>
        <a:srgbClr val="94734E"/>
      </a:accent5>
      <a:accent6>
        <a:srgbClr val="6F777D"/>
      </a:accent6>
      <a:hlink>
        <a:srgbClr val="CC9900"/>
      </a:hlink>
      <a:folHlink>
        <a:srgbClr val="C0C0C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