
<file path=[Content_Types].xml><?xml version="1.0" encoding="utf-8"?>
<Types xmlns="http://schemas.openxmlformats.org/package/2006/content-types">
  <Default ContentType="image/jpeg" Extension="jpg"/>
  <Default ContentType="application/x-fontdata" Extension="fntdata"/>
  <Default ContentType="application/xml" Extension="xml"/>
  <Default ContentType="image/png" Extension="png"/>
  <Default ContentType="application/vnd.openxmlformats-package.relationships+xml" Extension="rels"/>
  <Override ContentType="application/vnd.openxmlformats-officedocument.presentationml.notesSlide+xml" PartName="/ppt/notesSlides/notesSlide18.xml"/>
  <Override ContentType="application/vnd.openxmlformats-officedocument.presentationml.notesSlide+xml" PartName="/ppt/notesSlides/notesSlide6.xml"/>
  <Override ContentType="application/vnd.openxmlformats-officedocument.presentationml.notesSlide+xml" PartName="/ppt/notesSlides/notesSlide13.xml"/>
  <Override ContentType="application/vnd.openxmlformats-officedocument.presentationml.notesSlide+xml" PartName="/ppt/notesSlides/notesSlide1.xml"/>
  <Override ContentType="application/vnd.openxmlformats-officedocument.presentationml.notesSlide+xml" PartName="/ppt/notesSlides/notesSlide3.xml"/>
  <Override ContentType="application/vnd.openxmlformats-officedocument.presentationml.notesSlide+xml" PartName="/ppt/notesSlides/notesSlide22.xml"/>
  <Override ContentType="application/vnd.openxmlformats-officedocument.presentationml.notesSlide+xml" PartName="/ppt/notesSlides/notesSlide9.xml"/>
  <Override ContentType="application/vnd.openxmlformats-officedocument.presentationml.notesSlide+xml" PartName="/ppt/notesSlides/notesSlide15.xml"/>
  <Override ContentType="application/vnd.openxmlformats-officedocument.presentationml.notesSlide+xml" PartName="/ppt/notesSlides/notesSlide7.xml"/>
  <Override ContentType="application/vnd.openxmlformats-officedocument.presentationml.notesSlide+xml" PartName="/ppt/notesSlides/notesSlide11.xml"/>
  <Override ContentType="application/vnd.openxmlformats-officedocument.presentationml.notesSlide+xml" PartName="/ppt/notesSlides/notesSlide5.xml"/>
  <Override ContentType="application/vnd.openxmlformats-officedocument.presentationml.notesSlide+xml" PartName="/ppt/notesSlides/notesSlide12.xml"/>
  <Override ContentType="application/vnd.openxmlformats-officedocument.presentationml.notesSlide+xml" PartName="/ppt/notesSlides/notesSlide20.xml"/>
  <Override ContentType="application/vnd.openxmlformats-officedocument.presentationml.notesSlide+xml" PartName="/ppt/notesSlides/notesSlide17.xml"/>
  <Override ContentType="application/vnd.openxmlformats-officedocument.presentationml.notesSlide+xml" PartName="/ppt/notesSlides/notesSlide19.xml"/>
  <Override ContentType="application/vnd.openxmlformats-officedocument.presentationml.notesSlide+xml" PartName="/ppt/notesSlides/notesSlide16.xml"/>
  <Override ContentType="application/vnd.openxmlformats-officedocument.presentationml.notesSlide+xml" PartName="/ppt/notesSlides/notesSlide21.xml"/>
  <Override ContentType="application/vnd.openxmlformats-officedocument.presentationml.notesSlide+xml" PartName="/ppt/notesSlides/notesSlide8.xml"/>
  <Override ContentType="application/vnd.openxmlformats-officedocument.presentationml.notesSlide+xml" PartName="/ppt/notesSlides/notesSlide14.xml"/>
  <Override ContentType="application/vnd.openxmlformats-officedocument.presentationml.notesSlide+xml" PartName="/ppt/notesSlides/notesSlide2.xml"/>
  <Override ContentType="application/vnd.openxmlformats-officedocument.presentationml.notesSlide+xml" PartName="/ppt/notesSlides/notesSlide4.xml"/>
  <Override ContentType="application/vnd.openxmlformats-officedocument.presentationml.notesSlide+xml" PartName="/ppt/notesSlides/notesSlide10.xml"/>
  <Override ContentType="application/vnd.openxmlformats-officedocument.themeOverride+xml" PartName="/ppt/theme/themeOverride1.xml"/>
  <Override ContentType="application/vnd.openxmlformats-officedocument.presentationml.slideLayout+xml" PartName="/ppt/slideLayouts/slideLayout3.xml"/>
  <Override ContentType="application/vnd.openxmlformats-officedocument.presentationml.slideLayout+xml" PartName="/ppt/slideLayouts/slideLayout5.xml"/>
  <Override ContentType="application/vnd.openxmlformats-officedocument.presentationml.slideLayout+xml" PartName="/ppt/slideLayouts/slideLayout11.xml"/>
  <Override ContentType="application/vnd.openxmlformats-officedocument.presentationml.slideLayout+xml" PartName="/ppt/slideLayouts/slideLayout13.xml"/>
  <Override ContentType="application/vnd.openxmlformats-officedocument.presentationml.slideLayout+xml" PartName="/ppt/slideLayouts/slideLayout1.xml"/>
  <Override ContentType="application/vnd.openxmlformats-officedocument.presentationml.slideLayout+xml" PartName="/ppt/slideLayouts/slideLayout7.xml"/>
  <Override ContentType="application/vnd.openxmlformats-officedocument.presentationml.slideLayout+xml" PartName="/ppt/slideLayouts/slideLayout16.xml"/>
  <Override ContentType="application/vnd.openxmlformats-officedocument.presentationml.slideLayout+xml" PartName="/ppt/slideLayouts/slideLayout9.xml"/>
  <Override ContentType="application/vnd.openxmlformats-officedocument.presentationml.slideLayout+xml" PartName="/ppt/slideLayouts/slideLayout4.xml"/>
  <Override ContentType="application/vnd.openxmlformats-officedocument.presentationml.slideLayout+xml" PartName="/ppt/slideLayouts/slideLayout17.xml"/>
  <Override ContentType="application/vnd.openxmlformats-officedocument.presentationml.slideLayout+xml" PartName="/ppt/slideLayouts/slideLayout14.xml"/>
  <Override ContentType="application/vnd.openxmlformats-officedocument.presentationml.slideLayout+xml" PartName="/ppt/slideLayouts/slideLayout2.xml"/>
  <Override ContentType="application/vnd.openxmlformats-officedocument.presentationml.slideLayout+xml" PartName="/ppt/slideLayouts/slideLayout12.xml"/>
  <Override ContentType="application/vnd.openxmlformats-officedocument.presentationml.slideLayout+xml" PartName="/ppt/slideLayouts/slideLayout10.xml"/>
  <Override ContentType="application/vnd.openxmlformats-officedocument.presentationml.slideLayout+xml" PartName="/ppt/slideLayouts/slideLayout15.xml"/>
  <Override ContentType="application/vnd.openxmlformats-officedocument.presentationml.slideLayout+xml" PartName="/ppt/slideLayouts/slideLayout6.xml"/>
  <Override ContentType="application/vnd.openxmlformats-officedocument.presentationml.slideLayout+xml" PartName="/ppt/slideLayouts/slideLayout8.xml"/>
  <Override ContentType="application/vnd.openxmlformats-officedocument.presentationml.slideMaster+xml" PartName="/ppt/slideMasters/slideMaster2.xml"/>
  <Override ContentType="application/vnd.openxmlformats-officedocument.presentationml.slideMaster+xml" PartName="/ppt/slideMasters/slideMaster1.xml"/>
  <Override ContentType="application/vnd.openxmlformats-officedocument.presentationml.slide+xml" PartName="/ppt/slides/slide4.xml"/>
  <Override ContentType="application/vnd.openxmlformats-officedocument.presentationml.slide+xml" PartName="/ppt/slides/slide18.xml"/>
  <Override ContentType="application/vnd.openxmlformats-officedocument.presentationml.slide+xml" PartName="/ppt/slides/slide11.xml"/>
  <Override ContentType="application/vnd.openxmlformats-officedocument.presentationml.slide+xml" PartName="/ppt/slides/slide22.xml"/>
  <Override ContentType="application/vnd.openxmlformats-officedocument.presentationml.slide+xml" PartName="/ppt/slides/slide1.xml"/>
  <Override ContentType="application/vnd.openxmlformats-officedocument.presentationml.slide+xml" PartName="/ppt/slides/slide19.xml"/>
  <Override ContentType="application/vnd.openxmlformats-officedocument.presentationml.slide+xml" PartName="/ppt/slides/slide3.xml"/>
  <Override ContentType="application/vnd.openxmlformats-officedocument.presentationml.slide+xml" PartName="/ppt/slides/slide9.xml"/>
  <Override ContentType="application/vnd.openxmlformats-officedocument.presentationml.slide+xml" PartName="/ppt/slides/slide13.xml"/>
  <Override ContentType="application/vnd.openxmlformats-officedocument.presentationml.slide+xml" PartName="/ppt/slides/slide5.xml"/>
  <Override ContentType="application/vnd.openxmlformats-officedocument.presentationml.slide+xml" PartName="/ppt/slides/slide7.xml"/>
  <Override ContentType="application/vnd.openxmlformats-officedocument.presentationml.slide+xml" PartName="/ppt/slides/slide15.xml"/>
  <Override ContentType="application/vnd.openxmlformats-officedocument.presentationml.slide+xml" PartName="/ppt/slides/slide12.xml"/>
  <Override ContentType="application/vnd.openxmlformats-officedocument.presentationml.slide+xml" PartName="/ppt/slides/slide17.xml"/>
  <Override ContentType="application/vnd.openxmlformats-officedocument.presentationml.slide+xml" PartName="/ppt/slides/slide20.xml"/>
  <Override ContentType="application/vnd.openxmlformats-officedocument.presentationml.slide+xml" PartName="/ppt/slides/slide21.xml"/>
  <Override ContentType="application/vnd.openxmlformats-officedocument.presentationml.slide+xml" PartName="/ppt/slides/slide10.xml"/>
  <Override ContentType="application/vnd.openxmlformats-officedocument.presentationml.slide+xml" PartName="/ppt/slides/slide2.xml"/>
  <Override ContentType="application/vnd.openxmlformats-officedocument.presentationml.slide+xml" PartName="/ppt/slides/slide6.xml"/>
  <Override ContentType="application/vnd.openxmlformats-officedocument.presentationml.slide+xml" PartName="/ppt/slides/slide16.xml"/>
  <Override ContentType="application/vnd.openxmlformats-officedocument.presentationml.slide+xml" PartName="/ppt/slides/slide8.xml"/>
  <Override ContentType="application/vnd.openxmlformats-officedocument.presentationml.slide+xml" PartName="/ppt/slides/slide14.xml"/>
  <Override ContentType="application/vnd.openxmlformats-officedocument.presentationml.notesMaster+xml" PartName="/ppt/notesMasters/notesMaster1.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Override ContentType="application/vnd.openxmlformats-officedocument.theme+xml" PartName="/ppt/theme/theme3.xml"/>
  <Override ContentType="application/vnd.openxmlformats-officedocument.presentationml.viewProps+xml" PartName="/ppt/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autoCompressPictures="0" embedTrueTypeFonts="1" strictFirstAndLastChars="0" saveSubsetFonts="1" showSpecialPlsOnTitleSld="0">
  <p:sldMasterIdLst>
    <p:sldMasterId id="2147483665" r:id="rId4"/>
    <p:sldMasterId id="2147483666" r:id="rId5"/>
  </p:sldMasterIdLst>
  <p:notesMasterIdLst>
    <p:notesMasterId r:id="rId6"/>
  </p:notesMasterIdLst>
  <p:sldIdLst>
    <p:sldId id="256" r:id="rId7"/>
    <p:sldId id="257" r:id="rId8"/>
    <p:sldId id="258" r:id="rId9"/>
    <p:sldId id="259" r:id="rId10"/>
    <p:sldId id="260" r:id="rId11"/>
    <p:sldId id="261" r:id="rId12"/>
    <p:sldId id="262" r:id="rId13"/>
    <p:sldId id="263" r:id="rId14"/>
    <p:sldId id="264" r:id="rId15"/>
    <p:sldId id="265" r:id="rId16"/>
    <p:sldId id="266" r:id="rId17"/>
    <p:sldId id="267" r:id="rId18"/>
    <p:sldId id="268" r:id="rId19"/>
    <p:sldId id="269" r:id="rId20"/>
    <p:sldId id="270" r:id="rId21"/>
    <p:sldId id="271" r:id="rId22"/>
    <p:sldId id="272" r:id="rId23"/>
    <p:sldId id="273" r:id="rId24"/>
    <p:sldId id="274" r:id="rId25"/>
    <p:sldId id="275" r:id="rId26"/>
    <p:sldId id="276" r:id="rId27"/>
    <p:sldId id="277" r:id="rId28"/>
  </p:sldIdLst>
  <p:sldSz cy="5715000" cx="9144000"/>
  <p:notesSz cx="6858000" cy="9144000"/>
  <p:embeddedFontLst>
    <p:embeddedFont>
      <p:font typeface="Candara"/>
      <p:regular r:id="rId29"/>
      <p:bold r:id="rId30"/>
      <p:italic r:id="rId31"/>
      <p:boldItalic r:id="rId32"/>
    </p:embeddedFont>
    <p:embeddedFont>
      <p:font typeface="Open Sans"/>
      <p:regular r:id="rId33"/>
      <p:bold r:id="rId34"/>
      <p:italic r:id="rId35"/>
      <p:boldItalic r:id="rId36"/>
    </p:embeddedFont>
  </p:embeddedFontLst>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extLst>
    <p:ext uri="{EFAFB233-063F-42B5-8137-9DF3F51BA10A}">
      <p15:sldGuideLst>
        <p15:guide id="1" orient="horz" pos="180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Comments="0">
  <p:slideViewPr>
    <p:cSldViewPr snapToGrid="0">
      <p:cViewPr varScale="1">
        <p:scale>
          <a:sx n="100" d="100"/>
          <a:sy n="100" d="100"/>
        </p:scale>
        <p:origin x="0" y="0"/>
      </p:cViewPr>
      <p:guideLst>
        <p:guide pos="1800" orient="horz"/>
        <p:guide pos="2880"/>
      </p:guideLst>
    </p:cSldViewPr>
  </p:slideViewPr>
</p:viewPr>
</file>

<file path=ppt/_rels/presentation.xml.rels><?xml version="1.0" encoding="UTF-8" standalone="yes"?><Relationships xmlns="http://schemas.openxmlformats.org/package/2006/relationships"><Relationship Id="rId20" Type="http://schemas.openxmlformats.org/officeDocument/2006/relationships/slide" Target="slides/slide14.xml"/><Relationship Id="rId22" Type="http://schemas.openxmlformats.org/officeDocument/2006/relationships/slide" Target="slides/slide16.xml"/><Relationship Id="rId21" Type="http://schemas.openxmlformats.org/officeDocument/2006/relationships/slide" Target="slides/slide15.xml"/><Relationship Id="rId24" Type="http://schemas.openxmlformats.org/officeDocument/2006/relationships/slide" Target="slides/slide18.xml"/><Relationship Id="rId23" Type="http://schemas.openxmlformats.org/officeDocument/2006/relationships/slide" Target="slides/slide17.xml"/><Relationship Id="rId1" Type="http://schemas.openxmlformats.org/officeDocument/2006/relationships/theme" Target="theme/theme2.xml"/><Relationship Id="rId2" Type="http://schemas.openxmlformats.org/officeDocument/2006/relationships/viewProps" Target="viewProps.xml"/><Relationship Id="rId3" Type="http://schemas.openxmlformats.org/officeDocument/2006/relationships/presProps" Target="presProps.xml"/><Relationship Id="rId4" Type="http://schemas.openxmlformats.org/officeDocument/2006/relationships/slideMaster" Target="slideMasters/slideMaster1.xml"/><Relationship Id="rId9" Type="http://schemas.openxmlformats.org/officeDocument/2006/relationships/slide" Target="slides/slide3.xml"/><Relationship Id="rId26" Type="http://schemas.openxmlformats.org/officeDocument/2006/relationships/slide" Target="slides/slide20.xml"/><Relationship Id="rId25" Type="http://schemas.openxmlformats.org/officeDocument/2006/relationships/slide" Target="slides/slide19.xml"/><Relationship Id="rId28" Type="http://schemas.openxmlformats.org/officeDocument/2006/relationships/slide" Target="slides/slide22.xml"/><Relationship Id="rId27" Type="http://schemas.openxmlformats.org/officeDocument/2006/relationships/slide" Target="slides/slide21.xml"/><Relationship Id="rId5" Type="http://schemas.openxmlformats.org/officeDocument/2006/relationships/slideMaster" Target="slideMasters/slideMaster2.xml"/><Relationship Id="rId6" Type="http://schemas.openxmlformats.org/officeDocument/2006/relationships/notesMaster" Target="notesMasters/notesMaster1.xml"/><Relationship Id="rId29" Type="http://schemas.openxmlformats.org/officeDocument/2006/relationships/font" Target="fonts/Candara-regular.fntdata"/><Relationship Id="rId7" Type="http://schemas.openxmlformats.org/officeDocument/2006/relationships/slide" Target="slides/slide1.xml"/><Relationship Id="rId8" Type="http://schemas.openxmlformats.org/officeDocument/2006/relationships/slide" Target="slides/slide2.xml"/><Relationship Id="rId31" Type="http://schemas.openxmlformats.org/officeDocument/2006/relationships/font" Target="fonts/Candara-italic.fntdata"/><Relationship Id="rId30" Type="http://schemas.openxmlformats.org/officeDocument/2006/relationships/font" Target="fonts/Candara-bold.fntdata"/><Relationship Id="rId11" Type="http://schemas.openxmlformats.org/officeDocument/2006/relationships/slide" Target="slides/slide5.xml"/><Relationship Id="rId33" Type="http://schemas.openxmlformats.org/officeDocument/2006/relationships/font" Target="fonts/OpenSans-regular.fntdata"/><Relationship Id="rId10" Type="http://schemas.openxmlformats.org/officeDocument/2006/relationships/slide" Target="slides/slide4.xml"/><Relationship Id="rId32" Type="http://schemas.openxmlformats.org/officeDocument/2006/relationships/font" Target="fonts/Candara-boldItalic.fntdata"/><Relationship Id="rId13" Type="http://schemas.openxmlformats.org/officeDocument/2006/relationships/slide" Target="slides/slide7.xml"/><Relationship Id="rId35" Type="http://schemas.openxmlformats.org/officeDocument/2006/relationships/font" Target="fonts/OpenSans-italic.fntdata"/><Relationship Id="rId12" Type="http://schemas.openxmlformats.org/officeDocument/2006/relationships/slide" Target="slides/slide6.xml"/><Relationship Id="rId34" Type="http://schemas.openxmlformats.org/officeDocument/2006/relationships/font" Target="fonts/OpenSans-bold.fntdata"/><Relationship Id="rId15" Type="http://schemas.openxmlformats.org/officeDocument/2006/relationships/slide" Target="slides/slide9.xml"/><Relationship Id="rId14" Type="http://schemas.openxmlformats.org/officeDocument/2006/relationships/slide" Target="slides/slide8.xml"/><Relationship Id="rId36" Type="http://schemas.openxmlformats.org/officeDocument/2006/relationships/font" Target="fonts/OpenSans-boldItalic.fntdata"/><Relationship Id="rId17" Type="http://schemas.openxmlformats.org/officeDocument/2006/relationships/slide" Target="slides/slide11.xml"/><Relationship Id="rId16" Type="http://schemas.openxmlformats.org/officeDocument/2006/relationships/slide" Target="slides/slide10.xml"/><Relationship Id="rId19" Type="http://schemas.openxmlformats.org/officeDocument/2006/relationships/slide" Target="slides/slide13.xml"/><Relationship Id="rId18" Type="http://schemas.openxmlformats.org/officeDocument/2006/relationships/slide" Target="slides/slide12.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1.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bg>
      <p:bgPr>
        <a:solidFill>
          <a:schemeClr val="lt1"/>
        </a:solidFill>
      </p:bgPr>
    </p:bg>
    <p:spTree>
      <p:nvGrpSpPr>
        <p:cNvPr id="2" name="Shape 2"/>
        <p:cNvGrpSpPr/>
        <p:nvPr/>
      </p:nvGrpSpPr>
      <p:grpSpPr>
        <a:xfrm>
          <a:off x="0" y="0"/>
          <a:ext cx="0" cy="0"/>
          <a:chOff x="0" y="0"/>
          <a:chExt cx="0" cy="0"/>
        </a:xfrm>
      </p:grpSpPr>
      <p:sp>
        <p:nvSpPr>
          <p:cNvPr id="3" name="Google Shape;3;n"/>
          <p:cNvSpPr txBox="1"/>
          <p:nvPr>
            <p:ph idx="2" type="hdr"/>
          </p:nvPr>
        </p:nvSpPr>
        <p:spPr>
          <a:xfrm>
            <a:off x="0" y="0"/>
            <a:ext cx="2971800" cy="457200"/>
          </a:xfrm>
          <a:prstGeom prst="rect">
            <a:avLst/>
          </a:prstGeom>
          <a:noFill/>
          <a:ln>
            <a:noFill/>
          </a:ln>
        </p:spPr>
        <p:txBody>
          <a:bodyPr anchorCtr="0" anchor="t" bIns="45700" lIns="91425" spcFirstLastPara="1" rIns="91425" wrap="square" tIns="45700"/>
          <a:lstStyle>
            <a:lvl1pPr lvl="0" marR="0" rtl="0" algn="l">
              <a:lnSpc>
                <a:spcPct val="100000"/>
              </a:lnSpc>
              <a:spcBef>
                <a:spcPts val="0"/>
              </a:spcBef>
              <a:spcAft>
                <a:spcPts val="0"/>
              </a:spcAft>
              <a:buSzPts val="1400"/>
              <a:buNone/>
              <a:defRPr b="0" i="0" sz="12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SzPts val="1400"/>
              <a:buNone/>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SzPts val="1400"/>
              <a:buNone/>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SzPts val="1400"/>
              <a:buNone/>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SzPts val="1400"/>
              <a:buNone/>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SzPts val="1400"/>
              <a:buNone/>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SzPts val="1400"/>
              <a:buNone/>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SzPts val="1400"/>
              <a:buNone/>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SzPts val="1400"/>
              <a:buNone/>
              <a:defRPr b="0" i="0" sz="1400" u="none" cap="none" strike="noStrike">
                <a:solidFill>
                  <a:srgbClr val="000000"/>
                </a:solidFill>
                <a:latin typeface="Arial"/>
                <a:ea typeface="Arial"/>
                <a:cs typeface="Arial"/>
                <a:sym typeface="Arial"/>
              </a:defRPr>
            </a:lvl9pPr>
          </a:lstStyle>
          <a:p/>
        </p:txBody>
      </p:sp>
      <p:sp>
        <p:nvSpPr>
          <p:cNvPr id="4" name="Google Shape;4;n"/>
          <p:cNvSpPr txBox="1"/>
          <p:nvPr>
            <p:ph idx="10" type="dt"/>
          </p:nvPr>
        </p:nvSpPr>
        <p:spPr>
          <a:xfrm>
            <a:off x="3884613" y="0"/>
            <a:ext cx="2971800" cy="457200"/>
          </a:xfrm>
          <a:prstGeom prst="rect">
            <a:avLst/>
          </a:prstGeom>
          <a:noFill/>
          <a:ln>
            <a:noFill/>
          </a:ln>
        </p:spPr>
        <p:txBody>
          <a:bodyPr anchorCtr="0" anchor="t" bIns="45700" lIns="91425" spcFirstLastPara="1" rIns="91425" wrap="square" tIns="45700"/>
          <a:lstStyle>
            <a:lvl1pPr lvl="0" marR="0" rtl="0" algn="r">
              <a:lnSpc>
                <a:spcPct val="100000"/>
              </a:lnSpc>
              <a:spcBef>
                <a:spcPts val="0"/>
              </a:spcBef>
              <a:spcAft>
                <a:spcPts val="0"/>
              </a:spcAft>
              <a:buSzPts val="1400"/>
              <a:buNone/>
              <a:defRPr b="0" i="0" sz="12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SzPts val="1400"/>
              <a:buNone/>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SzPts val="1400"/>
              <a:buNone/>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SzPts val="1400"/>
              <a:buNone/>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SzPts val="1400"/>
              <a:buNone/>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SzPts val="1400"/>
              <a:buNone/>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SzPts val="1400"/>
              <a:buNone/>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SzPts val="1400"/>
              <a:buNone/>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SzPts val="1400"/>
              <a:buNone/>
              <a:defRPr b="0" i="0" sz="1400" u="none" cap="none" strike="noStrike">
                <a:solidFill>
                  <a:srgbClr val="000000"/>
                </a:solidFill>
                <a:latin typeface="Arial"/>
                <a:ea typeface="Arial"/>
                <a:cs typeface="Arial"/>
                <a:sym typeface="Arial"/>
              </a:defRPr>
            </a:lvl9pPr>
          </a:lstStyle>
          <a:p/>
        </p:txBody>
      </p:sp>
      <p:sp>
        <p:nvSpPr>
          <p:cNvPr id="5" name="Google Shape;5;n"/>
          <p:cNvSpPr/>
          <p:nvPr>
            <p:ph idx="3" type="sldImg"/>
          </p:nvPr>
        </p:nvSpPr>
        <p:spPr>
          <a:xfrm>
            <a:off x="685800" y="685800"/>
            <a:ext cx="54864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6" name="Google Shape;6;n"/>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lstStyle>
            <a:lvl1pPr indent="-228600" lvl="0" marL="4572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1pPr>
            <a:lvl2pPr indent="-228600" lvl="1" marL="9144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2pPr>
            <a:lvl3pPr indent="-228600" lvl="2" marL="13716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3pPr>
            <a:lvl4pPr indent="-228600" lvl="3" marL="18288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4pPr>
            <a:lvl5pPr indent="-228600" lvl="4" marL="22860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5pPr>
            <a:lvl6pPr indent="-228600" lvl="5" marL="27432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6pPr>
            <a:lvl7pPr indent="-228600" lvl="6" marL="32004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7pPr>
            <a:lvl8pPr indent="-228600" lvl="7" marL="36576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8pPr>
            <a:lvl9pPr indent="-228600" lvl="8" marL="41148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9pPr>
          </a:lstStyle>
          <a:p/>
        </p:txBody>
      </p:sp>
      <p:sp>
        <p:nvSpPr>
          <p:cNvPr id="7" name="Google Shape;7;n"/>
          <p:cNvSpPr txBox="1"/>
          <p:nvPr>
            <p:ph idx="11" type="ftr"/>
          </p:nvPr>
        </p:nvSpPr>
        <p:spPr>
          <a:xfrm>
            <a:off x="0" y="8685213"/>
            <a:ext cx="2971800" cy="457200"/>
          </a:xfrm>
          <a:prstGeom prst="rect">
            <a:avLst/>
          </a:prstGeom>
          <a:noFill/>
          <a:ln>
            <a:noFill/>
          </a:ln>
        </p:spPr>
        <p:txBody>
          <a:bodyPr anchorCtr="0" anchor="b" bIns="45700" lIns="91425" spcFirstLastPara="1" rIns="91425" wrap="square" tIns="45700"/>
          <a:lstStyle>
            <a:lvl1pPr lvl="0" marR="0" rtl="0" algn="l">
              <a:lnSpc>
                <a:spcPct val="100000"/>
              </a:lnSpc>
              <a:spcBef>
                <a:spcPts val="0"/>
              </a:spcBef>
              <a:spcAft>
                <a:spcPts val="0"/>
              </a:spcAft>
              <a:buSzPts val="1400"/>
              <a:buNone/>
              <a:defRPr b="0" i="0" sz="12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SzPts val="1400"/>
              <a:buNone/>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SzPts val="1400"/>
              <a:buNone/>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SzPts val="1400"/>
              <a:buNone/>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SzPts val="1400"/>
              <a:buNone/>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SzPts val="1400"/>
              <a:buNone/>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SzPts val="1400"/>
              <a:buNone/>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SzPts val="1400"/>
              <a:buNone/>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SzPts val="1400"/>
              <a:buNone/>
              <a:defRPr b="0" i="0" sz="1400" u="none" cap="none" strike="noStrike">
                <a:solidFill>
                  <a:srgbClr val="000000"/>
                </a:solidFill>
                <a:latin typeface="Arial"/>
                <a:ea typeface="Arial"/>
                <a:cs typeface="Arial"/>
                <a:sym typeface="Arial"/>
              </a:defRPr>
            </a:lvl9pPr>
          </a:lstStyle>
          <a:p/>
        </p:txBody>
      </p:sp>
      <p:sp>
        <p:nvSpPr>
          <p:cNvPr id="8" name="Google Shape;8;n"/>
          <p:cNvSpPr txBox="1"/>
          <p:nvPr>
            <p:ph idx="12" type="sldNum"/>
          </p:nvPr>
        </p:nvSpPr>
        <p:spPr>
          <a:xfrm>
            <a:off x="3884613" y="8685213"/>
            <a:ext cx="2971800" cy="457200"/>
          </a:xfrm>
          <a:prstGeom prst="rect">
            <a:avLst/>
          </a:prstGeom>
          <a:noFill/>
          <a:ln>
            <a:noFill/>
          </a:ln>
        </p:spPr>
        <p:txBody>
          <a:bodyPr anchorCtr="0" anchor="b" bIns="45700" lIns="91425" spcFirstLastPara="1" rIns="91425" wrap="square" tIns="45700">
            <a:noAutofit/>
          </a:bodyPr>
          <a:lstStyle/>
          <a:p>
            <a:pPr indent="0" lvl="0" marL="0" marR="0" rtl="0" algn="r">
              <a:lnSpc>
                <a:spcPct val="100000"/>
              </a:lnSpc>
              <a:spcBef>
                <a:spcPts val="0"/>
              </a:spcBef>
              <a:spcAft>
                <a:spcPts val="0"/>
              </a:spcAft>
              <a:buNone/>
            </a:pPr>
            <a:fld id="{00000000-1234-1234-1234-123412341234}" type="slidenum">
              <a:rPr b="0" i="0" lang="en-GB" sz="1200" u="none" cap="none" strike="noStrike">
                <a:solidFill>
                  <a:srgbClr val="000000"/>
                </a:solidFill>
                <a:latin typeface="Arial"/>
                <a:ea typeface="Arial"/>
                <a:cs typeface="Arial"/>
                <a:sym typeface="Arial"/>
              </a:rPr>
              <a:t>‹#›</a:t>
            </a:fld>
            <a:endParaRPr b="0" i="0" sz="1200" u="none" cap="none" strike="noStrike">
              <a:solidFill>
                <a:srgbClr val="000000"/>
              </a:solidFill>
              <a:latin typeface="Arial"/>
              <a:ea typeface="Arial"/>
              <a:cs typeface="Arial"/>
              <a:sym typeface="Arial"/>
            </a:endParaRPr>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109" name="Shape 109"/>
        <p:cNvGrpSpPr/>
        <p:nvPr/>
      </p:nvGrpSpPr>
      <p:grpSpPr>
        <a:xfrm>
          <a:off x="0" y="0"/>
          <a:ext cx="0" cy="0"/>
          <a:chOff x="0" y="0"/>
          <a:chExt cx="0" cy="0"/>
        </a:xfrm>
      </p:grpSpPr>
      <p:sp>
        <p:nvSpPr>
          <p:cNvPr id="110" name="Google Shape;110;g3f0ac4518d_0_0: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rPr b="1" lang="en-GB"/>
              <a:t>The threads that link these slides together: </a:t>
            </a:r>
            <a:endParaRPr b="1"/>
          </a:p>
          <a:p>
            <a:pPr indent="0" lvl="0" marL="0" rtl="0" algn="l">
              <a:spcBef>
                <a:spcPts val="0"/>
              </a:spcBef>
              <a:spcAft>
                <a:spcPts val="0"/>
              </a:spcAft>
              <a:buNone/>
            </a:pPr>
            <a:r>
              <a:rPr b="1" lang="en-GB"/>
              <a:t>Understanding progression is key to building better learners;</a:t>
            </a:r>
            <a:endParaRPr b="1"/>
          </a:p>
          <a:p>
            <a:pPr indent="0" lvl="0" marL="0" rtl="0" algn="l">
              <a:spcBef>
                <a:spcPts val="0"/>
              </a:spcBef>
              <a:spcAft>
                <a:spcPts val="0"/>
              </a:spcAft>
              <a:buNone/>
            </a:pPr>
            <a:r>
              <a:rPr b="1" lang="en-GB"/>
              <a:t>Progression enhances and deepens the school’s learning language.</a:t>
            </a:r>
            <a:endParaRPr b="1"/>
          </a:p>
          <a:p>
            <a:pPr indent="0" lvl="0" marL="0" rtl="0" algn="l">
              <a:spcBef>
                <a:spcPts val="0"/>
              </a:spcBef>
              <a:spcAft>
                <a:spcPts val="0"/>
              </a:spcAft>
              <a:buNone/>
            </a:pPr>
            <a:r>
              <a:rPr b="1" lang="en-GB"/>
              <a:t>Teachers can intervene in order to build perseverance</a:t>
            </a:r>
            <a:endParaRPr b="1"/>
          </a:p>
          <a:p>
            <a:pPr indent="-95250" lvl="0" marL="171450" rtl="0" algn="l">
              <a:spcBef>
                <a:spcPts val="0"/>
              </a:spcBef>
              <a:spcAft>
                <a:spcPts val="0"/>
              </a:spcAft>
              <a:buClr>
                <a:schemeClr val="dk1"/>
              </a:buClr>
              <a:buSzPts val="1200"/>
              <a:buFont typeface="Arial"/>
              <a:buNone/>
            </a:pPr>
            <a:r>
              <a:t/>
            </a:r>
            <a:endParaRPr b="1"/>
          </a:p>
          <a:p>
            <a:pPr indent="-95250" lvl="0" marL="171450" rtl="0" algn="l">
              <a:spcBef>
                <a:spcPts val="0"/>
              </a:spcBef>
              <a:spcAft>
                <a:spcPts val="0"/>
              </a:spcAft>
              <a:buClr>
                <a:schemeClr val="dk1"/>
              </a:buClr>
              <a:buSzPts val="1200"/>
              <a:buFont typeface="Arial"/>
              <a:buNone/>
            </a:pPr>
            <a:r>
              <a:t/>
            </a:r>
            <a:endParaRPr b="1"/>
          </a:p>
          <a:p>
            <a:pPr indent="0" lvl="0" marL="0" rtl="0" algn="l">
              <a:spcBef>
                <a:spcPts val="0"/>
              </a:spcBef>
              <a:spcAft>
                <a:spcPts val="0"/>
              </a:spcAft>
              <a:buClr>
                <a:schemeClr val="dk1"/>
              </a:buClr>
              <a:buFont typeface="Arial"/>
              <a:buNone/>
            </a:pPr>
            <a:r>
              <a:rPr b="1" lang="en-GB"/>
              <a:t>Aim of the discussion:  </a:t>
            </a:r>
            <a:r>
              <a:rPr lang="en-GB"/>
              <a:t>To consider/explore the nature of progression in relation to perseverance.</a:t>
            </a:r>
            <a:endParaRPr/>
          </a:p>
          <a:p>
            <a:pPr indent="0" lvl="0" marL="0" rtl="0" algn="l">
              <a:spcBef>
                <a:spcPts val="0"/>
              </a:spcBef>
              <a:spcAft>
                <a:spcPts val="0"/>
              </a:spcAft>
              <a:buClr>
                <a:schemeClr val="dk1"/>
              </a:buClr>
              <a:buSzPts val="1200"/>
              <a:buFont typeface="Calibri"/>
              <a:buNone/>
            </a:pPr>
            <a:r>
              <a:t/>
            </a:r>
            <a:endParaRPr b="1"/>
          </a:p>
          <a:p>
            <a:pPr indent="0" lvl="0" marL="0" rtl="0" algn="l">
              <a:spcBef>
                <a:spcPts val="0"/>
              </a:spcBef>
              <a:spcAft>
                <a:spcPts val="0"/>
              </a:spcAft>
              <a:buClr>
                <a:schemeClr val="dk1"/>
              </a:buClr>
              <a:buSzPts val="1200"/>
              <a:buFont typeface="Arial"/>
              <a:buNone/>
            </a:pPr>
            <a:r>
              <a:rPr b="1" lang="en-GB"/>
              <a:t>Objectives:</a:t>
            </a:r>
            <a:r>
              <a:rPr lang="en-GB"/>
              <a:t>  By the end of the discussion participants will have explored:</a:t>
            </a:r>
            <a:endParaRPr/>
          </a:p>
          <a:p>
            <a:pPr indent="0" lvl="0" marL="0" rtl="0" algn="l">
              <a:spcBef>
                <a:spcPts val="0"/>
              </a:spcBef>
              <a:spcAft>
                <a:spcPts val="0"/>
              </a:spcAft>
              <a:buClr>
                <a:schemeClr val="dk1"/>
              </a:buClr>
              <a:buSzPts val="1200"/>
              <a:buFont typeface="Arial"/>
              <a:buNone/>
            </a:pPr>
            <a:r>
              <a:t/>
            </a:r>
            <a:endParaRPr/>
          </a:p>
          <a:p>
            <a:pPr indent="-317500" lvl="0" marL="457200" rtl="0" algn="l">
              <a:spcBef>
                <a:spcPts val="0"/>
              </a:spcBef>
              <a:spcAft>
                <a:spcPts val="0"/>
              </a:spcAft>
              <a:buClr>
                <a:schemeClr val="dk1"/>
              </a:buClr>
              <a:buSzPts val="1400"/>
              <a:buFont typeface="Calibri"/>
              <a:buChar char="●"/>
            </a:pPr>
            <a:r>
              <a:rPr lang="en-GB"/>
              <a:t>The progression chart for perseverance</a:t>
            </a:r>
            <a:endParaRPr/>
          </a:p>
          <a:p>
            <a:pPr indent="-317500" lvl="0" marL="457200" rtl="0" algn="l">
              <a:spcBef>
                <a:spcPts val="0"/>
              </a:spcBef>
              <a:spcAft>
                <a:spcPts val="0"/>
              </a:spcAft>
              <a:buClr>
                <a:schemeClr val="dk1"/>
              </a:buClr>
              <a:buSzPts val="1400"/>
              <a:buFont typeface="Calibri"/>
              <a:buChar char="●"/>
            </a:pPr>
            <a:r>
              <a:rPr lang="en-GB"/>
              <a:t>Where their students are secure in relation to the chart</a:t>
            </a:r>
            <a:endParaRPr/>
          </a:p>
          <a:p>
            <a:pPr indent="-317500" lvl="0" marL="457200" rtl="0" algn="l">
              <a:spcBef>
                <a:spcPts val="0"/>
              </a:spcBef>
              <a:spcAft>
                <a:spcPts val="0"/>
              </a:spcAft>
              <a:buClr>
                <a:schemeClr val="dk1"/>
              </a:buClr>
              <a:buSzPts val="1400"/>
              <a:buFont typeface="Calibri"/>
              <a:buChar char="●"/>
            </a:pPr>
            <a:r>
              <a:rPr lang="en-GB"/>
              <a:t>Whether students are becoming increasingly perseverant as they move through the school;</a:t>
            </a:r>
            <a:endParaRPr/>
          </a:p>
          <a:p>
            <a:pPr indent="-317500" lvl="0" marL="457200" rtl="0" algn="l">
              <a:spcBef>
                <a:spcPts val="0"/>
              </a:spcBef>
              <a:spcAft>
                <a:spcPts val="0"/>
              </a:spcAft>
              <a:buClr>
                <a:schemeClr val="dk1"/>
              </a:buClr>
              <a:buSzPts val="1400"/>
              <a:buFont typeface="Calibri"/>
              <a:buChar char="●"/>
            </a:pPr>
            <a:r>
              <a:rPr lang="en-GB"/>
              <a:t>Ideas to use in the </a:t>
            </a:r>
            <a:r>
              <a:rPr lang="en-GB"/>
              <a:t>classroom</a:t>
            </a:r>
            <a:r>
              <a:rPr lang="en-GB"/>
              <a:t> that build student perseverance.</a:t>
            </a:r>
            <a:endParaRPr/>
          </a:p>
        </p:txBody>
      </p:sp>
      <p:sp>
        <p:nvSpPr>
          <p:cNvPr id="111" name="Google Shape;111;g3f0ac4518d_0_0:notes"/>
          <p:cNvSpPr/>
          <p:nvPr>
            <p:ph idx="2" type="sldImg"/>
          </p:nvPr>
        </p:nvSpPr>
        <p:spPr>
          <a:xfrm>
            <a:off x="685800" y="685800"/>
            <a:ext cx="54864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116" name="Shape 116"/>
        <p:cNvGrpSpPr/>
        <p:nvPr/>
      </p:nvGrpSpPr>
      <p:grpSpPr>
        <a:xfrm>
          <a:off x="0" y="0"/>
          <a:ext cx="0" cy="0"/>
          <a:chOff x="0" y="0"/>
          <a:chExt cx="0" cy="0"/>
        </a:xfrm>
      </p:grpSpPr>
      <p:sp>
        <p:nvSpPr>
          <p:cNvPr id="117" name="Google Shape;117;g3f0ac4518d_0_7:notes"/>
          <p:cNvSpPr/>
          <p:nvPr>
            <p:ph idx="2" type="sldImg"/>
          </p:nvPr>
        </p:nvSpPr>
        <p:spPr>
          <a:xfrm>
            <a:off x="685800" y="685800"/>
            <a:ext cx="54864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miter lim="800000"/>
            <a:headEnd len="sm" w="sm" type="none"/>
            <a:tailEnd len="sm" w="sm" type="none"/>
          </a:ln>
        </p:spPr>
      </p:sp>
      <p:sp>
        <p:nvSpPr>
          <p:cNvPr id="118" name="Google Shape;118;g3f0ac4518d_0_7: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marR="0" rtl="0" algn="l">
              <a:lnSpc>
                <a:spcPct val="90000"/>
              </a:lnSpc>
              <a:spcBef>
                <a:spcPts val="0"/>
              </a:spcBef>
              <a:spcAft>
                <a:spcPts val="0"/>
              </a:spcAft>
              <a:buClr>
                <a:srgbClr val="000000"/>
              </a:buClr>
              <a:buSzPts val="1200"/>
              <a:buFont typeface="Calibri"/>
              <a:buNone/>
            </a:pPr>
            <a:r>
              <a:rPr b="1" i="0" lang="en-GB" sz="1200" u="none" cap="none" strike="noStrike">
                <a:solidFill>
                  <a:srgbClr val="000000"/>
                </a:solidFill>
                <a:latin typeface="Calibri"/>
                <a:ea typeface="Calibri"/>
                <a:cs typeface="Calibri"/>
                <a:sym typeface="Calibri"/>
              </a:rPr>
              <a:t>The Key message(s) on this slide: </a:t>
            </a:r>
            <a:endParaRPr/>
          </a:p>
          <a:p>
            <a:pPr indent="0" lvl="0" marL="0" marR="0" rtl="0" algn="l">
              <a:lnSpc>
                <a:spcPct val="100000"/>
              </a:lnSpc>
              <a:spcBef>
                <a:spcPts val="0"/>
              </a:spcBef>
              <a:spcAft>
                <a:spcPts val="0"/>
              </a:spcAft>
              <a:buClr>
                <a:schemeClr val="dk1"/>
              </a:buClr>
              <a:buSzPts val="1200"/>
              <a:buFont typeface="Calibri"/>
              <a:buNone/>
            </a:pPr>
            <a:r>
              <a:t/>
            </a:r>
            <a:endParaRPr b="0" i="0" sz="1200" u="none" cap="none" strike="noStrike">
              <a:solidFill>
                <a:srgbClr val="000000"/>
              </a:solidFill>
              <a:latin typeface="Calibri"/>
              <a:ea typeface="Calibri"/>
              <a:cs typeface="Calibri"/>
              <a:sym typeface="Calibri"/>
            </a:endParaRPr>
          </a:p>
          <a:p>
            <a:pPr indent="0" lvl="0" marL="0" marR="0" rtl="0" algn="l">
              <a:lnSpc>
                <a:spcPct val="100000"/>
              </a:lnSpc>
              <a:spcBef>
                <a:spcPts val="0"/>
              </a:spcBef>
              <a:spcAft>
                <a:spcPts val="0"/>
              </a:spcAft>
              <a:buClr>
                <a:srgbClr val="000000"/>
              </a:buClr>
              <a:buSzPts val="1200"/>
              <a:buFont typeface="Calibri"/>
              <a:buNone/>
            </a:pPr>
            <a:r>
              <a:rPr b="1" lang="en-GB">
                <a:solidFill>
                  <a:srgbClr val="000000"/>
                </a:solidFill>
              </a:rPr>
              <a:t>It’s not enough to get them ‘doing it’, whether the ‘it’ is persevering, asking questions, thinking ahead or whatever.</a:t>
            </a:r>
            <a:endParaRPr b="1">
              <a:solidFill>
                <a:srgbClr val="000000"/>
              </a:solidFill>
            </a:endParaRPr>
          </a:p>
          <a:p>
            <a:pPr indent="0" lvl="0" marL="0" marR="0" rtl="0" algn="l">
              <a:lnSpc>
                <a:spcPct val="100000"/>
              </a:lnSpc>
              <a:spcBef>
                <a:spcPts val="0"/>
              </a:spcBef>
              <a:spcAft>
                <a:spcPts val="0"/>
              </a:spcAft>
              <a:buClr>
                <a:srgbClr val="000000"/>
              </a:buClr>
              <a:buSzPts val="1200"/>
              <a:buFont typeface="Calibri"/>
              <a:buNone/>
            </a:pPr>
            <a:r>
              <a:rPr b="1" lang="en-GB">
                <a:solidFill>
                  <a:srgbClr val="000000"/>
                </a:solidFill>
              </a:rPr>
              <a:t>We need to get them ‘doing it better’ over time.</a:t>
            </a:r>
            <a:endParaRPr b="1">
              <a:solidFill>
                <a:srgbClr val="000000"/>
              </a:solidFill>
            </a:endParaRPr>
          </a:p>
          <a:p>
            <a:pPr indent="0" lvl="0" marL="0" marR="0" rtl="0" algn="l">
              <a:lnSpc>
                <a:spcPct val="100000"/>
              </a:lnSpc>
              <a:spcBef>
                <a:spcPts val="0"/>
              </a:spcBef>
              <a:spcAft>
                <a:spcPts val="0"/>
              </a:spcAft>
              <a:buClr>
                <a:srgbClr val="000000"/>
              </a:buClr>
              <a:buSzPts val="1200"/>
              <a:buFont typeface="Calibri"/>
              <a:buNone/>
            </a:pPr>
            <a:r>
              <a:rPr b="1" lang="en-GB">
                <a:solidFill>
                  <a:srgbClr val="000000"/>
                </a:solidFill>
              </a:rPr>
              <a:t>But first, we need to understand what ‘getting better’ really means. </a:t>
            </a:r>
            <a:endParaRPr/>
          </a:p>
          <a:p>
            <a:pPr indent="0" lvl="0" marL="0" marR="0" rtl="0" algn="l">
              <a:lnSpc>
                <a:spcPct val="100000"/>
              </a:lnSpc>
              <a:spcBef>
                <a:spcPts val="0"/>
              </a:spcBef>
              <a:spcAft>
                <a:spcPts val="0"/>
              </a:spcAft>
              <a:buClr>
                <a:schemeClr val="dk1"/>
              </a:buClr>
              <a:buSzPts val="1200"/>
              <a:buFont typeface="Calibri"/>
              <a:buNone/>
            </a:pPr>
            <a:r>
              <a:t/>
            </a:r>
            <a:endParaRPr b="0" i="0" sz="1200" u="none" cap="none" strike="noStrike">
              <a:solidFill>
                <a:srgbClr val="000000"/>
              </a:solidFill>
              <a:latin typeface="Calibri"/>
              <a:ea typeface="Calibri"/>
              <a:cs typeface="Calibri"/>
              <a:sym typeface="Calibri"/>
            </a:endParaRPr>
          </a:p>
          <a:p>
            <a:pPr indent="0" lvl="0" marL="0" marR="0" rtl="0" algn="l">
              <a:lnSpc>
                <a:spcPct val="100000"/>
              </a:lnSpc>
              <a:spcBef>
                <a:spcPts val="0"/>
              </a:spcBef>
              <a:spcAft>
                <a:spcPts val="0"/>
              </a:spcAft>
              <a:buClr>
                <a:srgbClr val="000000"/>
              </a:buClr>
              <a:buSzPts val="1200"/>
              <a:buFont typeface="Calibri"/>
              <a:buNone/>
            </a:pPr>
            <a:r>
              <a:rPr b="1" i="0" lang="en-GB" sz="1200" u="none" cap="none" strike="noStrike">
                <a:solidFill>
                  <a:srgbClr val="000000"/>
                </a:solidFill>
                <a:latin typeface="Calibri"/>
                <a:ea typeface="Calibri"/>
                <a:cs typeface="Calibri"/>
                <a:sym typeface="Calibri"/>
              </a:rPr>
              <a:t>Detail:</a:t>
            </a:r>
            <a:endParaRPr b="1" i="0" sz="1200" u="none" cap="none" strike="noStrike">
              <a:solidFill>
                <a:srgbClr val="000000"/>
              </a:solidFill>
              <a:latin typeface="Calibri"/>
              <a:ea typeface="Calibri"/>
              <a:cs typeface="Calibri"/>
              <a:sym typeface="Calibri"/>
            </a:endParaRPr>
          </a:p>
          <a:p>
            <a:pPr indent="0" lvl="0" marL="0" marR="0" rtl="0" algn="l">
              <a:lnSpc>
                <a:spcPct val="100000"/>
              </a:lnSpc>
              <a:spcBef>
                <a:spcPts val="0"/>
              </a:spcBef>
              <a:spcAft>
                <a:spcPts val="0"/>
              </a:spcAft>
              <a:buClr>
                <a:srgbClr val="000000"/>
              </a:buClr>
              <a:buSzPts val="1200"/>
              <a:buFont typeface="Calibri"/>
              <a:buNone/>
            </a:pPr>
            <a:r>
              <a:rPr lang="en-GB">
                <a:solidFill>
                  <a:srgbClr val="000000"/>
                </a:solidFill>
              </a:rPr>
              <a:t>We are going to focus on perseverance here because it is the leaning behaviour that teachers tell us is most in need of improvement. </a:t>
            </a:r>
            <a:endParaRPr>
              <a:solidFill>
                <a:srgbClr val="000000"/>
              </a:solidFill>
            </a:endParaRPr>
          </a:p>
          <a:p>
            <a:pPr indent="0" lvl="0" marL="0" marR="0" rtl="0" algn="l">
              <a:lnSpc>
                <a:spcPct val="100000"/>
              </a:lnSpc>
              <a:spcBef>
                <a:spcPts val="0"/>
              </a:spcBef>
              <a:spcAft>
                <a:spcPts val="0"/>
              </a:spcAft>
              <a:buClr>
                <a:srgbClr val="000000"/>
              </a:buClr>
              <a:buSzPts val="1200"/>
              <a:buFont typeface="Calibri"/>
              <a:buNone/>
            </a:pPr>
            <a:r>
              <a:rPr lang="en-GB">
                <a:solidFill>
                  <a:srgbClr val="000000"/>
                </a:solidFill>
              </a:rPr>
              <a:t>We could, of course, chosen any other learning behaviour and treated it in the same way, but that is for the future - it is the focus of the phase 2 online modules in both Stepping Stones and Nutshells.</a:t>
            </a:r>
            <a:endParaRPr>
              <a:solidFill>
                <a:srgbClr val="000000"/>
              </a:solidFill>
            </a:endParaRPr>
          </a:p>
          <a:p>
            <a:pPr indent="0" lvl="0" marL="0" marR="0" rtl="0" algn="l">
              <a:spcBef>
                <a:spcPts val="0"/>
              </a:spcBef>
              <a:spcAft>
                <a:spcPts val="0"/>
              </a:spcAft>
              <a:buNone/>
            </a:pPr>
            <a:r>
              <a:t/>
            </a:r>
            <a:endParaRPr b="0" i="0" sz="1200" u="none" cap="none" strike="noStrike">
              <a:solidFill>
                <a:schemeClr val="dk1"/>
              </a:solidFill>
              <a:latin typeface="Calibri"/>
              <a:ea typeface="Calibri"/>
              <a:cs typeface="Calibri"/>
              <a:sym typeface="Calibri"/>
            </a:endParaRPr>
          </a:p>
        </p:txBody>
      </p:sp>
      <p:sp>
        <p:nvSpPr>
          <p:cNvPr id="119" name="Google Shape;119;g3f0ac4518d_0_7:notes"/>
          <p:cNvSpPr txBox="1"/>
          <p:nvPr>
            <p:ph idx="12" type="sldNum"/>
          </p:nvPr>
        </p:nvSpPr>
        <p:spPr>
          <a:xfrm>
            <a:off x="3884613" y="8685213"/>
            <a:ext cx="2971800" cy="457200"/>
          </a:xfrm>
          <a:prstGeom prst="rect">
            <a:avLst/>
          </a:prstGeom>
          <a:noFill/>
          <a:ln>
            <a:noFill/>
          </a:ln>
        </p:spPr>
        <p:txBody>
          <a:bodyPr anchorCtr="0" anchor="b" bIns="45700" lIns="91425" spcFirstLastPara="1" rIns="91425" wrap="square" tIns="45700">
            <a:noAutofit/>
          </a:bodyPr>
          <a:lstStyle/>
          <a:p>
            <a:pPr indent="0" lvl="0" marL="0" marR="0" rtl="0" algn="r">
              <a:spcBef>
                <a:spcPts val="0"/>
              </a:spcBef>
              <a:spcAft>
                <a:spcPts val="0"/>
              </a:spcAft>
              <a:buNone/>
            </a:pPr>
            <a:fld id="{00000000-1234-1234-1234-123412341234}" type="slidenum">
              <a:rPr lang="en-GB" sz="1200">
                <a:solidFill>
                  <a:schemeClr val="dk1"/>
                </a:solidFill>
                <a:latin typeface="Calibri"/>
                <a:ea typeface="Calibri"/>
                <a:cs typeface="Calibri"/>
                <a:sym typeface="Calibri"/>
              </a:rPr>
              <a:t>‹#›</a:t>
            </a:fld>
            <a:endParaRPr sz="1200">
              <a:solidFill>
                <a:schemeClr val="dk1"/>
              </a:solidFill>
              <a:latin typeface="Calibri"/>
              <a:ea typeface="Calibri"/>
              <a:cs typeface="Calibri"/>
              <a:sym typeface="Calibri"/>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126" name="Shape 126"/>
        <p:cNvGrpSpPr/>
        <p:nvPr/>
      </p:nvGrpSpPr>
      <p:grpSpPr>
        <a:xfrm>
          <a:off x="0" y="0"/>
          <a:ext cx="0" cy="0"/>
          <a:chOff x="0" y="0"/>
          <a:chExt cx="0" cy="0"/>
        </a:xfrm>
      </p:grpSpPr>
      <p:sp>
        <p:nvSpPr>
          <p:cNvPr id="127" name="Google Shape;127;g3f0ac4518d_0_17:notes"/>
          <p:cNvSpPr/>
          <p:nvPr>
            <p:ph idx="2" type="sldImg"/>
          </p:nvPr>
        </p:nvSpPr>
        <p:spPr>
          <a:xfrm>
            <a:off x="685800" y="685800"/>
            <a:ext cx="54864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miter lim="800000"/>
            <a:headEnd len="sm" w="sm" type="none"/>
            <a:tailEnd len="sm" w="sm" type="none"/>
          </a:ln>
        </p:spPr>
      </p:sp>
      <p:sp>
        <p:nvSpPr>
          <p:cNvPr id="128" name="Google Shape;128;g3f0ac4518d_0_17: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marR="0" rtl="0" algn="l">
              <a:lnSpc>
                <a:spcPct val="90000"/>
              </a:lnSpc>
              <a:spcBef>
                <a:spcPts val="0"/>
              </a:spcBef>
              <a:spcAft>
                <a:spcPts val="0"/>
              </a:spcAft>
              <a:buClr>
                <a:srgbClr val="000000"/>
              </a:buClr>
              <a:buSzPts val="1200"/>
              <a:buFont typeface="Calibri"/>
              <a:buNone/>
            </a:pPr>
            <a:r>
              <a:rPr b="1" i="0" lang="en-GB" sz="1200" u="none" cap="none" strike="noStrike">
                <a:solidFill>
                  <a:srgbClr val="000000"/>
                </a:solidFill>
                <a:latin typeface="Calibri"/>
                <a:ea typeface="Calibri"/>
                <a:cs typeface="Calibri"/>
                <a:sym typeface="Calibri"/>
              </a:rPr>
              <a:t>The Key message(s) on this slide and the next 4 slides</a:t>
            </a:r>
            <a:endParaRPr/>
          </a:p>
          <a:p>
            <a:pPr indent="0" lvl="0" marL="0" marR="0" rtl="0" algn="l">
              <a:lnSpc>
                <a:spcPct val="100000"/>
              </a:lnSpc>
              <a:spcBef>
                <a:spcPts val="0"/>
              </a:spcBef>
              <a:spcAft>
                <a:spcPts val="0"/>
              </a:spcAft>
              <a:buClr>
                <a:schemeClr val="dk1"/>
              </a:buClr>
              <a:buSzPts val="1200"/>
              <a:buFont typeface="Calibri"/>
              <a:buNone/>
            </a:pPr>
            <a:r>
              <a:t/>
            </a:r>
            <a:endParaRPr b="0" i="0" sz="1200" u="none" cap="none" strike="noStrike">
              <a:solidFill>
                <a:srgbClr val="000000"/>
              </a:solidFill>
              <a:latin typeface="Calibri"/>
              <a:ea typeface="Calibri"/>
              <a:cs typeface="Calibri"/>
              <a:sym typeface="Calibri"/>
            </a:endParaRPr>
          </a:p>
          <a:p>
            <a:pPr indent="0" lvl="0" marL="0" marR="0" rtl="0" algn="l">
              <a:lnSpc>
                <a:spcPct val="100000"/>
              </a:lnSpc>
              <a:spcBef>
                <a:spcPts val="0"/>
              </a:spcBef>
              <a:spcAft>
                <a:spcPts val="0"/>
              </a:spcAft>
              <a:buClr>
                <a:srgbClr val="000000"/>
              </a:buClr>
              <a:buSzPts val="1200"/>
              <a:buFont typeface="Calibri"/>
              <a:buNone/>
            </a:pPr>
            <a:r>
              <a:rPr b="1" i="0" lang="en-GB" sz="1200" u="none" cap="none" strike="noStrike">
                <a:solidFill>
                  <a:srgbClr val="000000"/>
                </a:solidFill>
                <a:latin typeface="Calibri"/>
                <a:ea typeface="Calibri"/>
                <a:cs typeface="Calibri"/>
                <a:sym typeface="Calibri"/>
              </a:rPr>
              <a:t>Perseverance is a complex blend of a number of factors</a:t>
            </a:r>
            <a:endParaRPr/>
          </a:p>
          <a:p>
            <a:pPr indent="0" lvl="0" marL="0" marR="0" rtl="0" algn="l">
              <a:lnSpc>
                <a:spcPct val="100000"/>
              </a:lnSpc>
              <a:spcBef>
                <a:spcPts val="0"/>
              </a:spcBef>
              <a:spcAft>
                <a:spcPts val="0"/>
              </a:spcAft>
              <a:buClr>
                <a:schemeClr val="dk1"/>
              </a:buClr>
              <a:buSzPts val="1200"/>
              <a:buFont typeface="Calibri"/>
              <a:buNone/>
            </a:pPr>
            <a:r>
              <a:t/>
            </a:r>
            <a:endParaRPr b="0" i="0" sz="1200" u="none" cap="none" strike="noStrike">
              <a:solidFill>
                <a:srgbClr val="000000"/>
              </a:solidFill>
              <a:latin typeface="Calibri"/>
              <a:ea typeface="Calibri"/>
              <a:cs typeface="Calibri"/>
              <a:sym typeface="Calibri"/>
            </a:endParaRPr>
          </a:p>
          <a:p>
            <a:pPr indent="0" lvl="0" marL="0" marR="0" rtl="0" algn="l">
              <a:lnSpc>
                <a:spcPct val="100000"/>
              </a:lnSpc>
              <a:spcBef>
                <a:spcPts val="0"/>
              </a:spcBef>
              <a:spcAft>
                <a:spcPts val="0"/>
              </a:spcAft>
              <a:buClr>
                <a:srgbClr val="000000"/>
              </a:buClr>
              <a:buSzPts val="1200"/>
              <a:buFont typeface="Calibri"/>
              <a:buNone/>
            </a:pPr>
            <a:r>
              <a:rPr b="1" i="0" lang="en-GB" sz="1200" u="none" cap="none" strike="noStrike">
                <a:solidFill>
                  <a:srgbClr val="000000"/>
                </a:solidFill>
                <a:latin typeface="Calibri"/>
                <a:ea typeface="Calibri"/>
                <a:cs typeface="Calibri"/>
                <a:sym typeface="Calibri"/>
              </a:rPr>
              <a:t>Detail:</a:t>
            </a:r>
            <a:endParaRPr/>
          </a:p>
          <a:p>
            <a:pPr indent="0" lvl="0" marL="0" marR="0" rtl="0" algn="l">
              <a:spcBef>
                <a:spcPts val="0"/>
              </a:spcBef>
              <a:spcAft>
                <a:spcPts val="0"/>
              </a:spcAft>
              <a:buNone/>
            </a:pPr>
            <a:r>
              <a:t/>
            </a:r>
            <a:endParaRPr b="0" i="0" sz="1200" u="none" cap="none" strike="noStrike">
              <a:solidFill>
                <a:schemeClr val="dk1"/>
              </a:solidFill>
              <a:latin typeface="Calibri"/>
              <a:ea typeface="Calibri"/>
              <a:cs typeface="Calibri"/>
              <a:sym typeface="Calibri"/>
            </a:endParaRPr>
          </a:p>
          <a:p>
            <a:pPr indent="0" lvl="0" marL="0" marR="0" rtl="0" algn="l">
              <a:spcBef>
                <a:spcPts val="0"/>
              </a:spcBef>
              <a:spcAft>
                <a:spcPts val="0"/>
              </a:spcAft>
              <a:buNone/>
            </a:pPr>
            <a:r>
              <a:rPr b="0" i="0" lang="en-GB" sz="1200" u="none" cap="none" strike="noStrike">
                <a:solidFill>
                  <a:schemeClr val="dk1"/>
                </a:solidFill>
                <a:latin typeface="Calibri"/>
                <a:ea typeface="Calibri"/>
                <a:cs typeface="Calibri"/>
                <a:sym typeface="Calibri"/>
              </a:rPr>
              <a:t>How we deal with being stuck, the way in which we react when stuck, the strategies we have for overcoming it, our curiosity about the mistakes we make and how we can learn from them.</a:t>
            </a:r>
            <a:endParaRPr/>
          </a:p>
          <a:p>
            <a:pPr indent="0" lvl="0" marL="0" marR="0" rtl="0" algn="l">
              <a:spcBef>
                <a:spcPts val="0"/>
              </a:spcBef>
              <a:spcAft>
                <a:spcPts val="0"/>
              </a:spcAft>
              <a:buNone/>
            </a:pPr>
            <a:r>
              <a:t/>
            </a:r>
            <a:endParaRPr b="0" i="0" sz="1200" u="none" cap="none" strike="noStrike">
              <a:solidFill>
                <a:schemeClr val="dk1"/>
              </a:solidFill>
              <a:latin typeface="Calibri"/>
              <a:ea typeface="Calibri"/>
              <a:cs typeface="Calibri"/>
              <a:sym typeface="Calibri"/>
            </a:endParaRPr>
          </a:p>
          <a:p>
            <a:pPr indent="0" lvl="0" marL="0" marR="0" rtl="0" algn="l">
              <a:spcBef>
                <a:spcPts val="0"/>
              </a:spcBef>
              <a:spcAft>
                <a:spcPts val="0"/>
              </a:spcAft>
              <a:buNone/>
            </a:pPr>
            <a:r>
              <a:t/>
            </a:r>
            <a:endParaRPr b="0" i="0" sz="1200" u="none" cap="none" strike="noStrike">
              <a:solidFill>
                <a:schemeClr val="dk1"/>
              </a:solidFill>
              <a:latin typeface="Calibri"/>
              <a:ea typeface="Calibri"/>
              <a:cs typeface="Calibri"/>
              <a:sym typeface="Calibri"/>
            </a:endParaRPr>
          </a:p>
        </p:txBody>
      </p:sp>
      <p:sp>
        <p:nvSpPr>
          <p:cNvPr id="129" name="Google Shape;129;g3f0ac4518d_0_17:notes"/>
          <p:cNvSpPr txBox="1"/>
          <p:nvPr>
            <p:ph idx="12" type="sldNum"/>
          </p:nvPr>
        </p:nvSpPr>
        <p:spPr>
          <a:xfrm>
            <a:off x="3884613" y="8685213"/>
            <a:ext cx="2971800" cy="457200"/>
          </a:xfrm>
          <a:prstGeom prst="rect">
            <a:avLst/>
          </a:prstGeom>
          <a:noFill/>
          <a:ln>
            <a:noFill/>
          </a:ln>
        </p:spPr>
        <p:txBody>
          <a:bodyPr anchorCtr="0" anchor="b" bIns="45700" lIns="91425" spcFirstLastPara="1" rIns="91425" wrap="square" tIns="45700">
            <a:noAutofit/>
          </a:bodyPr>
          <a:lstStyle/>
          <a:p>
            <a:pPr indent="0" lvl="0" marL="0" marR="0" rtl="0" algn="r">
              <a:spcBef>
                <a:spcPts val="0"/>
              </a:spcBef>
              <a:spcAft>
                <a:spcPts val="0"/>
              </a:spcAft>
              <a:buNone/>
            </a:pPr>
            <a:fld id="{00000000-1234-1234-1234-123412341234}" type="slidenum">
              <a:rPr lang="en-GB" sz="1200">
                <a:solidFill>
                  <a:schemeClr val="dk1"/>
                </a:solidFill>
                <a:latin typeface="Calibri"/>
                <a:ea typeface="Calibri"/>
                <a:cs typeface="Calibri"/>
                <a:sym typeface="Calibri"/>
              </a:rPr>
              <a:t>‹#›</a:t>
            </a:fld>
            <a:endParaRPr sz="1200">
              <a:solidFill>
                <a:schemeClr val="dk1"/>
              </a:solidFill>
              <a:latin typeface="Calibri"/>
              <a:ea typeface="Calibri"/>
              <a:cs typeface="Calibri"/>
              <a:sym typeface="Calibri"/>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139" name="Shape 139"/>
        <p:cNvGrpSpPr/>
        <p:nvPr/>
      </p:nvGrpSpPr>
      <p:grpSpPr>
        <a:xfrm>
          <a:off x="0" y="0"/>
          <a:ext cx="0" cy="0"/>
          <a:chOff x="0" y="0"/>
          <a:chExt cx="0" cy="0"/>
        </a:xfrm>
      </p:grpSpPr>
      <p:sp>
        <p:nvSpPr>
          <p:cNvPr id="140" name="Google Shape;140;g3f0ac4518d_0_30:notes"/>
          <p:cNvSpPr/>
          <p:nvPr>
            <p:ph idx="2" type="sldImg"/>
          </p:nvPr>
        </p:nvSpPr>
        <p:spPr>
          <a:xfrm>
            <a:off x="685800" y="685800"/>
            <a:ext cx="54864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miter lim="800000"/>
            <a:headEnd len="sm" w="sm" type="none"/>
            <a:tailEnd len="sm" w="sm" type="none"/>
          </a:ln>
        </p:spPr>
      </p:sp>
      <p:sp>
        <p:nvSpPr>
          <p:cNvPr id="141" name="Google Shape;141;g3f0ac4518d_0_30: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chemeClr val="dk1"/>
              </a:buClr>
              <a:buSzPts val="1200"/>
              <a:buFont typeface="Calibri"/>
              <a:buNone/>
            </a:pPr>
            <a:r>
              <a:t/>
            </a:r>
            <a:endParaRPr b="0" i="0" sz="1200" u="none" cap="none" strike="noStrike">
              <a:solidFill>
                <a:srgbClr val="000000"/>
              </a:solidFill>
              <a:latin typeface="Calibri"/>
              <a:ea typeface="Calibri"/>
              <a:cs typeface="Calibri"/>
              <a:sym typeface="Calibri"/>
            </a:endParaRPr>
          </a:p>
          <a:p>
            <a:pPr indent="0" lvl="0" marL="0" marR="0" rtl="0" algn="l">
              <a:lnSpc>
                <a:spcPct val="100000"/>
              </a:lnSpc>
              <a:spcBef>
                <a:spcPts val="0"/>
              </a:spcBef>
              <a:spcAft>
                <a:spcPts val="0"/>
              </a:spcAft>
              <a:buClr>
                <a:srgbClr val="000000"/>
              </a:buClr>
              <a:buSzPts val="1200"/>
              <a:buFont typeface="Calibri"/>
              <a:buNone/>
            </a:pPr>
            <a:r>
              <a:rPr b="1" i="0" lang="en-GB" sz="1200" u="none" cap="none" strike="noStrike">
                <a:solidFill>
                  <a:srgbClr val="000000"/>
                </a:solidFill>
                <a:latin typeface="Calibri"/>
                <a:ea typeface="Calibri"/>
                <a:cs typeface="Calibri"/>
                <a:sym typeface="Calibri"/>
              </a:rPr>
              <a:t>Detail:</a:t>
            </a:r>
            <a:endParaRPr/>
          </a:p>
          <a:p>
            <a:pPr indent="0" lvl="0" marL="0" marR="0" rtl="0" algn="l">
              <a:spcBef>
                <a:spcPts val="0"/>
              </a:spcBef>
              <a:spcAft>
                <a:spcPts val="0"/>
              </a:spcAft>
              <a:buNone/>
            </a:pPr>
            <a:r>
              <a:rPr b="0" i="0" lang="en-GB" sz="1200" u="none" cap="none" strike="noStrike">
                <a:solidFill>
                  <a:schemeClr val="dk1"/>
                </a:solidFill>
                <a:latin typeface="Calibri"/>
                <a:ea typeface="Calibri"/>
                <a:cs typeface="Calibri"/>
                <a:sym typeface="Calibri"/>
              </a:rPr>
              <a:t>How adept we are at maintaining focus, the extent to which we can manage our own learning climate, ignore or manage distractions, regain focus if lost.</a:t>
            </a:r>
            <a:endParaRPr/>
          </a:p>
          <a:p>
            <a:pPr indent="0" lvl="0" marL="0" marR="0" rtl="0" algn="l">
              <a:spcBef>
                <a:spcPts val="0"/>
              </a:spcBef>
              <a:spcAft>
                <a:spcPts val="0"/>
              </a:spcAft>
              <a:buNone/>
            </a:pPr>
            <a:r>
              <a:t/>
            </a:r>
            <a:endParaRPr b="0" i="0" sz="1200" u="none" cap="none" strike="noStrike">
              <a:solidFill>
                <a:schemeClr val="dk1"/>
              </a:solidFill>
              <a:latin typeface="Calibri"/>
              <a:ea typeface="Calibri"/>
              <a:cs typeface="Calibri"/>
              <a:sym typeface="Calibri"/>
            </a:endParaRPr>
          </a:p>
        </p:txBody>
      </p:sp>
      <p:sp>
        <p:nvSpPr>
          <p:cNvPr id="142" name="Google Shape;142;g3f0ac4518d_0_30:notes"/>
          <p:cNvSpPr txBox="1"/>
          <p:nvPr>
            <p:ph idx="12" type="sldNum"/>
          </p:nvPr>
        </p:nvSpPr>
        <p:spPr>
          <a:xfrm>
            <a:off x="3884613" y="8685213"/>
            <a:ext cx="2971800" cy="457200"/>
          </a:xfrm>
          <a:prstGeom prst="rect">
            <a:avLst/>
          </a:prstGeom>
          <a:noFill/>
          <a:ln>
            <a:noFill/>
          </a:ln>
        </p:spPr>
        <p:txBody>
          <a:bodyPr anchorCtr="0" anchor="b" bIns="45700" lIns="91425" spcFirstLastPara="1" rIns="91425" wrap="square" tIns="45700">
            <a:noAutofit/>
          </a:bodyPr>
          <a:lstStyle/>
          <a:p>
            <a:pPr indent="0" lvl="0" marL="0" marR="0" rtl="0" algn="r">
              <a:spcBef>
                <a:spcPts val="0"/>
              </a:spcBef>
              <a:spcAft>
                <a:spcPts val="0"/>
              </a:spcAft>
              <a:buNone/>
            </a:pPr>
            <a:fld id="{00000000-1234-1234-1234-123412341234}" type="slidenum">
              <a:rPr lang="en-GB" sz="1200">
                <a:solidFill>
                  <a:schemeClr val="dk1"/>
                </a:solidFill>
                <a:latin typeface="Calibri"/>
                <a:ea typeface="Calibri"/>
                <a:cs typeface="Calibri"/>
                <a:sym typeface="Calibri"/>
              </a:rPr>
              <a:t>‹#›</a:t>
            </a:fld>
            <a:endParaRPr sz="1200">
              <a:solidFill>
                <a:schemeClr val="dk1"/>
              </a:solidFill>
              <a:latin typeface="Calibri"/>
              <a:ea typeface="Calibri"/>
              <a:cs typeface="Calibri"/>
              <a:sym typeface="Calibri"/>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152" name="Shape 152"/>
        <p:cNvGrpSpPr/>
        <p:nvPr/>
      </p:nvGrpSpPr>
      <p:grpSpPr>
        <a:xfrm>
          <a:off x="0" y="0"/>
          <a:ext cx="0" cy="0"/>
          <a:chOff x="0" y="0"/>
          <a:chExt cx="0" cy="0"/>
        </a:xfrm>
      </p:grpSpPr>
      <p:sp>
        <p:nvSpPr>
          <p:cNvPr id="153" name="Google Shape;153;g3f0ac4518d_0_43:notes"/>
          <p:cNvSpPr/>
          <p:nvPr>
            <p:ph idx="2" type="sldImg"/>
          </p:nvPr>
        </p:nvSpPr>
        <p:spPr>
          <a:xfrm>
            <a:off x="685800" y="685800"/>
            <a:ext cx="54864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miter lim="800000"/>
            <a:headEnd len="sm" w="sm" type="none"/>
            <a:tailEnd len="sm" w="sm" type="none"/>
          </a:ln>
        </p:spPr>
      </p:sp>
      <p:sp>
        <p:nvSpPr>
          <p:cNvPr id="154" name="Google Shape;154;g3f0ac4518d_0_43: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chemeClr val="dk1"/>
              </a:buClr>
              <a:buSzPts val="1200"/>
              <a:buFont typeface="Calibri"/>
              <a:buNone/>
            </a:pPr>
            <a:r>
              <a:t/>
            </a:r>
            <a:endParaRPr b="0" i="0" sz="1200" u="none" cap="none" strike="noStrike">
              <a:solidFill>
                <a:srgbClr val="000000"/>
              </a:solidFill>
              <a:latin typeface="Calibri"/>
              <a:ea typeface="Calibri"/>
              <a:cs typeface="Calibri"/>
              <a:sym typeface="Calibri"/>
            </a:endParaRPr>
          </a:p>
          <a:p>
            <a:pPr indent="0" lvl="0" marL="0" marR="0" rtl="0" algn="l">
              <a:lnSpc>
                <a:spcPct val="100000"/>
              </a:lnSpc>
              <a:spcBef>
                <a:spcPts val="0"/>
              </a:spcBef>
              <a:spcAft>
                <a:spcPts val="0"/>
              </a:spcAft>
              <a:buClr>
                <a:srgbClr val="000000"/>
              </a:buClr>
              <a:buSzPts val="1200"/>
              <a:buFont typeface="Calibri"/>
              <a:buNone/>
            </a:pPr>
            <a:r>
              <a:rPr b="1" i="0" lang="en-GB" sz="1200" u="none" cap="none" strike="noStrike">
                <a:solidFill>
                  <a:srgbClr val="000000"/>
                </a:solidFill>
                <a:latin typeface="Calibri"/>
                <a:ea typeface="Calibri"/>
                <a:cs typeface="Calibri"/>
                <a:sym typeface="Calibri"/>
              </a:rPr>
              <a:t>Detail:</a:t>
            </a:r>
            <a:endParaRPr/>
          </a:p>
          <a:p>
            <a:pPr indent="0" lvl="0" marL="0" marR="0" rtl="0" algn="l">
              <a:spcBef>
                <a:spcPts val="0"/>
              </a:spcBef>
              <a:spcAft>
                <a:spcPts val="0"/>
              </a:spcAft>
              <a:buNone/>
            </a:pPr>
            <a:r>
              <a:t/>
            </a:r>
            <a:endParaRPr b="0" i="0" sz="1200" u="none" cap="none" strike="noStrike">
              <a:solidFill>
                <a:schemeClr val="dk1"/>
              </a:solidFill>
              <a:latin typeface="Calibri"/>
              <a:ea typeface="Calibri"/>
              <a:cs typeface="Calibri"/>
              <a:sym typeface="Calibri"/>
            </a:endParaRPr>
          </a:p>
          <a:p>
            <a:pPr indent="0" lvl="0" marL="0" marR="0" rtl="0" algn="l">
              <a:spcBef>
                <a:spcPts val="0"/>
              </a:spcBef>
              <a:spcAft>
                <a:spcPts val="0"/>
              </a:spcAft>
              <a:buNone/>
            </a:pPr>
            <a:r>
              <a:rPr b="0" i="0" lang="en-GB" sz="1200" u="none" cap="none" strike="noStrike">
                <a:solidFill>
                  <a:schemeClr val="dk1"/>
                </a:solidFill>
                <a:latin typeface="Calibri"/>
                <a:ea typeface="Calibri"/>
                <a:cs typeface="Calibri"/>
                <a:sym typeface="Calibri"/>
              </a:rPr>
              <a:t>How we talk to ourselves. How emotionally tough we are, whether we really believe that learning is learnable, that effort will pay off in time, that learning ought to be taxing, and how we retain optimism when doing the hard yards.</a:t>
            </a:r>
            <a:endParaRPr/>
          </a:p>
          <a:p>
            <a:pPr indent="0" lvl="0" marL="0" marR="0" rtl="0" algn="l">
              <a:spcBef>
                <a:spcPts val="0"/>
              </a:spcBef>
              <a:spcAft>
                <a:spcPts val="0"/>
              </a:spcAft>
              <a:buNone/>
            </a:pPr>
            <a:r>
              <a:t/>
            </a:r>
            <a:endParaRPr b="0" i="0" sz="1200" u="none" cap="none" strike="noStrike">
              <a:solidFill>
                <a:schemeClr val="dk1"/>
              </a:solidFill>
              <a:latin typeface="Calibri"/>
              <a:ea typeface="Calibri"/>
              <a:cs typeface="Calibri"/>
              <a:sym typeface="Calibri"/>
            </a:endParaRPr>
          </a:p>
        </p:txBody>
      </p:sp>
      <p:sp>
        <p:nvSpPr>
          <p:cNvPr id="155" name="Google Shape;155;g3f0ac4518d_0_43:notes"/>
          <p:cNvSpPr txBox="1"/>
          <p:nvPr>
            <p:ph idx="12" type="sldNum"/>
          </p:nvPr>
        </p:nvSpPr>
        <p:spPr>
          <a:xfrm>
            <a:off x="3884613" y="8685213"/>
            <a:ext cx="2971800" cy="457200"/>
          </a:xfrm>
          <a:prstGeom prst="rect">
            <a:avLst/>
          </a:prstGeom>
          <a:noFill/>
          <a:ln>
            <a:noFill/>
          </a:ln>
        </p:spPr>
        <p:txBody>
          <a:bodyPr anchorCtr="0" anchor="b" bIns="45700" lIns="91425" spcFirstLastPara="1" rIns="91425" wrap="square" tIns="45700">
            <a:noAutofit/>
          </a:bodyPr>
          <a:lstStyle/>
          <a:p>
            <a:pPr indent="0" lvl="0" marL="0" marR="0" rtl="0" algn="r">
              <a:spcBef>
                <a:spcPts val="0"/>
              </a:spcBef>
              <a:spcAft>
                <a:spcPts val="0"/>
              </a:spcAft>
              <a:buNone/>
            </a:pPr>
            <a:fld id="{00000000-1234-1234-1234-123412341234}" type="slidenum">
              <a:rPr lang="en-GB" sz="1200">
                <a:solidFill>
                  <a:schemeClr val="dk1"/>
                </a:solidFill>
                <a:latin typeface="Calibri"/>
                <a:ea typeface="Calibri"/>
                <a:cs typeface="Calibri"/>
                <a:sym typeface="Calibri"/>
              </a:rPr>
              <a:t>‹#›</a:t>
            </a:fld>
            <a:endParaRPr sz="1200">
              <a:solidFill>
                <a:schemeClr val="dk1"/>
              </a:solidFill>
              <a:latin typeface="Calibri"/>
              <a:ea typeface="Calibri"/>
              <a:cs typeface="Calibri"/>
              <a:sym typeface="Calibri"/>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166" name="Shape 166"/>
        <p:cNvGrpSpPr/>
        <p:nvPr/>
      </p:nvGrpSpPr>
      <p:grpSpPr>
        <a:xfrm>
          <a:off x="0" y="0"/>
          <a:ext cx="0" cy="0"/>
          <a:chOff x="0" y="0"/>
          <a:chExt cx="0" cy="0"/>
        </a:xfrm>
      </p:grpSpPr>
      <p:sp>
        <p:nvSpPr>
          <p:cNvPr id="167" name="Google Shape;167;g3f0ac4518d_0_57:notes"/>
          <p:cNvSpPr/>
          <p:nvPr>
            <p:ph idx="2" type="sldImg"/>
          </p:nvPr>
        </p:nvSpPr>
        <p:spPr>
          <a:xfrm>
            <a:off x="685800" y="685800"/>
            <a:ext cx="54864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miter lim="800000"/>
            <a:headEnd len="sm" w="sm" type="none"/>
            <a:tailEnd len="sm" w="sm" type="none"/>
          </a:ln>
        </p:spPr>
      </p:sp>
      <p:sp>
        <p:nvSpPr>
          <p:cNvPr id="168" name="Google Shape;168;g3f0ac4518d_0_57: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chemeClr val="dk1"/>
              </a:buClr>
              <a:buSzPts val="1200"/>
              <a:buFont typeface="Calibri"/>
              <a:buNone/>
            </a:pPr>
            <a:r>
              <a:t/>
            </a:r>
            <a:endParaRPr b="0" i="0" sz="1200" u="none" cap="none" strike="noStrike">
              <a:solidFill>
                <a:srgbClr val="000000"/>
              </a:solidFill>
              <a:latin typeface="Calibri"/>
              <a:ea typeface="Calibri"/>
              <a:cs typeface="Calibri"/>
              <a:sym typeface="Calibri"/>
            </a:endParaRPr>
          </a:p>
          <a:p>
            <a:pPr indent="0" lvl="0" marL="0" marR="0" rtl="0" algn="l">
              <a:lnSpc>
                <a:spcPct val="100000"/>
              </a:lnSpc>
              <a:spcBef>
                <a:spcPts val="0"/>
              </a:spcBef>
              <a:spcAft>
                <a:spcPts val="0"/>
              </a:spcAft>
              <a:buClr>
                <a:srgbClr val="000000"/>
              </a:buClr>
              <a:buSzPts val="1200"/>
              <a:buFont typeface="Calibri"/>
              <a:buNone/>
            </a:pPr>
            <a:r>
              <a:rPr b="1" i="0" lang="en-GB" sz="1200" u="none" cap="none" strike="noStrike">
                <a:solidFill>
                  <a:srgbClr val="000000"/>
                </a:solidFill>
                <a:latin typeface="Calibri"/>
                <a:ea typeface="Calibri"/>
                <a:cs typeface="Calibri"/>
                <a:sym typeface="Calibri"/>
              </a:rPr>
              <a:t>Detail:</a:t>
            </a:r>
            <a:endParaRPr/>
          </a:p>
          <a:p>
            <a:pPr indent="0" lvl="0" marL="0" marR="0" rtl="0" algn="l">
              <a:spcBef>
                <a:spcPts val="0"/>
              </a:spcBef>
              <a:spcAft>
                <a:spcPts val="0"/>
              </a:spcAft>
              <a:buNone/>
            </a:pPr>
            <a:r>
              <a:rPr b="0" i="0" lang="en-GB" sz="1200" u="none" cap="none" strike="noStrike">
                <a:solidFill>
                  <a:schemeClr val="dk1"/>
                </a:solidFill>
                <a:latin typeface="Calibri"/>
                <a:ea typeface="Calibri"/>
                <a:cs typeface="Calibri"/>
                <a:sym typeface="Calibri"/>
              </a:rPr>
              <a:t>The relationship we have with challenge, are we more excited by the prospect of triumphing over challenge, or more afraid of failing when faced with difficulty ?</a:t>
            </a:r>
            <a:endParaRPr/>
          </a:p>
          <a:p>
            <a:pPr indent="0" lvl="0" marL="0" marR="0" rtl="0" algn="l">
              <a:spcBef>
                <a:spcPts val="0"/>
              </a:spcBef>
              <a:spcAft>
                <a:spcPts val="0"/>
              </a:spcAft>
              <a:buNone/>
            </a:pPr>
            <a:r>
              <a:t/>
            </a:r>
            <a:endParaRPr b="0" i="0" sz="1200" u="none" cap="none" strike="noStrike">
              <a:solidFill>
                <a:schemeClr val="dk1"/>
              </a:solidFill>
              <a:latin typeface="Calibri"/>
              <a:ea typeface="Calibri"/>
              <a:cs typeface="Calibri"/>
              <a:sym typeface="Calibri"/>
            </a:endParaRPr>
          </a:p>
        </p:txBody>
      </p:sp>
      <p:sp>
        <p:nvSpPr>
          <p:cNvPr id="169" name="Google Shape;169;g3f0ac4518d_0_57:notes"/>
          <p:cNvSpPr txBox="1"/>
          <p:nvPr>
            <p:ph idx="12" type="sldNum"/>
          </p:nvPr>
        </p:nvSpPr>
        <p:spPr>
          <a:xfrm>
            <a:off x="3884613" y="8685213"/>
            <a:ext cx="2971800" cy="457200"/>
          </a:xfrm>
          <a:prstGeom prst="rect">
            <a:avLst/>
          </a:prstGeom>
          <a:noFill/>
          <a:ln>
            <a:noFill/>
          </a:ln>
        </p:spPr>
        <p:txBody>
          <a:bodyPr anchorCtr="0" anchor="b" bIns="45700" lIns="91425" spcFirstLastPara="1" rIns="91425" wrap="square" tIns="45700">
            <a:noAutofit/>
          </a:bodyPr>
          <a:lstStyle/>
          <a:p>
            <a:pPr indent="0" lvl="0" marL="0" marR="0" rtl="0" algn="r">
              <a:spcBef>
                <a:spcPts val="0"/>
              </a:spcBef>
              <a:spcAft>
                <a:spcPts val="0"/>
              </a:spcAft>
              <a:buNone/>
            </a:pPr>
            <a:fld id="{00000000-1234-1234-1234-123412341234}" type="slidenum">
              <a:rPr lang="en-GB" sz="1200">
                <a:solidFill>
                  <a:schemeClr val="dk1"/>
                </a:solidFill>
                <a:latin typeface="Calibri"/>
                <a:ea typeface="Calibri"/>
                <a:cs typeface="Calibri"/>
                <a:sym typeface="Calibri"/>
              </a:rPr>
              <a:t>‹#›</a:t>
            </a:fld>
            <a:endParaRPr sz="1200">
              <a:solidFill>
                <a:schemeClr val="dk1"/>
              </a:solidFill>
              <a:latin typeface="Calibri"/>
              <a:ea typeface="Calibri"/>
              <a:cs typeface="Calibri"/>
              <a:sym typeface="Calibri"/>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179" name="Shape 179"/>
        <p:cNvGrpSpPr/>
        <p:nvPr/>
      </p:nvGrpSpPr>
      <p:grpSpPr>
        <a:xfrm>
          <a:off x="0" y="0"/>
          <a:ext cx="0" cy="0"/>
          <a:chOff x="0" y="0"/>
          <a:chExt cx="0" cy="0"/>
        </a:xfrm>
      </p:grpSpPr>
      <p:sp>
        <p:nvSpPr>
          <p:cNvPr id="180" name="Google Shape;180;g3f0ac4518d_0_70:notes"/>
          <p:cNvSpPr/>
          <p:nvPr>
            <p:ph idx="2" type="sldImg"/>
          </p:nvPr>
        </p:nvSpPr>
        <p:spPr>
          <a:xfrm>
            <a:off x="685800" y="685800"/>
            <a:ext cx="54864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miter lim="800000"/>
            <a:headEnd len="sm" w="sm" type="none"/>
            <a:tailEnd len="sm" w="sm" type="none"/>
          </a:ln>
        </p:spPr>
      </p:sp>
      <p:sp>
        <p:nvSpPr>
          <p:cNvPr id="181" name="Google Shape;181;g3f0ac4518d_0_70: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chemeClr val="dk1"/>
              </a:buClr>
              <a:buSzPts val="1200"/>
              <a:buFont typeface="Calibri"/>
              <a:buNone/>
            </a:pPr>
            <a:r>
              <a:t/>
            </a:r>
            <a:endParaRPr b="0" i="0" sz="1200" u="none" cap="none" strike="noStrike">
              <a:solidFill>
                <a:srgbClr val="000000"/>
              </a:solidFill>
              <a:latin typeface="Calibri"/>
              <a:ea typeface="Calibri"/>
              <a:cs typeface="Calibri"/>
              <a:sym typeface="Calibri"/>
            </a:endParaRPr>
          </a:p>
          <a:p>
            <a:pPr indent="0" lvl="0" marL="0" marR="0" rtl="0" algn="l">
              <a:lnSpc>
                <a:spcPct val="100000"/>
              </a:lnSpc>
              <a:spcBef>
                <a:spcPts val="0"/>
              </a:spcBef>
              <a:spcAft>
                <a:spcPts val="0"/>
              </a:spcAft>
              <a:buClr>
                <a:srgbClr val="000000"/>
              </a:buClr>
              <a:buSzPts val="1200"/>
              <a:buFont typeface="Calibri"/>
              <a:buNone/>
            </a:pPr>
            <a:r>
              <a:rPr b="1" i="0" lang="en-GB" sz="1200" u="none" cap="none" strike="noStrike">
                <a:solidFill>
                  <a:srgbClr val="000000"/>
                </a:solidFill>
                <a:latin typeface="Calibri"/>
                <a:ea typeface="Calibri"/>
                <a:cs typeface="Calibri"/>
                <a:sym typeface="Calibri"/>
              </a:rPr>
              <a:t>Detail:</a:t>
            </a:r>
            <a:endParaRPr/>
          </a:p>
          <a:p>
            <a:pPr indent="0" lvl="0" marL="0" marR="0" rtl="0" algn="l">
              <a:spcBef>
                <a:spcPts val="0"/>
              </a:spcBef>
              <a:spcAft>
                <a:spcPts val="0"/>
              </a:spcAft>
              <a:buNone/>
            </a:pPr>
            <a:r>
              <a:rPr b="0" i="0" lang="en-GB" sz="1200" u="none" cap="none" strike="noStrike">
                <a:solidFill>
                  <a:schemeClr val="dk1"/>
                </a:solidFill>
                <a:latin typeface="Calibri"/>
                <a:ea typeface="Calibri"/>
                <a:cs typeface="Calibri"/>
                <a:sym typeface="Calibri"/>
              </a:rPr>
              <a:t>The extent to which we are goal orientated how we design and pursue our own challenging goals with tenacity and independence</a:t>
            </a:r>
            <a:endParaRPr/>
          </a:p>
          <a:p>
            <a:pPr indent="0" lvl="0" marL="0" marR="0" rtl="0" algn="l">
              <a:spcBef>
                <a:spcPts val="0"/>
              </a:spcBef>
              <a:spcAft>
                <a:spcPts val="0"/>
              </a:spcAft>
              <a:buNone/>
            </a:pPr>
            <a:r>
              <a:t/>
            </a:r>
            <a:endParaRPr b="0" i="0" sz="1200" u="none" cap="none" strike="noStrike">
              <a:solidFill>
                <a:schemeClr val="dk1"/>
              </a:solidFill>
              <a:latin typeface="Calibri"/>
              <a:ea typeface="Calibri"/>
              <a:cs typeface="Calibri"/>
              <a:sym typeface="Calibri"/>
            </a:endParaRPr>
          </a:p>
        </p:txBody>
      </p:sp>
      <p:sp>
        <p:nvSpPr>
          <p:cNvPr id="182" name="Google Shape;182;g3f0ac4518d_0_70:notes"/>
          <p:cNvSpPr txBox="1"/>
          <p:nvPr>
            <p:ph idx="12" type="sldNum"/>
          </p:nvPr>
        </p:nvSpPr>
        <p:spPr>
          <a:xfrm>
            <a:off x="3884613" y="8685213"/>
            <a:ext cx="2971800" cy="457200"/>
          </a:xfrm>
          <a:prstGeom prst="rect">
            <a:avLst/>
          </a:prstGeom>
          <a:noFill/>
          <a:ln>
            <a:noFill/>
          </a:ln>
        </p:spPr>
        <p:txBody>
          <a:bodyPr anchorCtr="0" anchor="b" bIns="45700" lIns="91425" spcFirstLastPara="1" rIns="91425" wrap="square" tIns="45700">
            <a:noAutofit/>
          </a:bodyPr>
          <a:lstStyle/>
          <a:p>
            <a:pPr indent="0" lvl="0" marL="0" marR="0" rtl="0" algn="r">
              <a:spcBef>
                <a:spcPts val="0"/>
              </a:spcBef>
              <a:spcAft>
                <a:spcPts val="0"/>
              </a:spcAft>
              <a:buNone/>
            </a:pPr>
            <a:fld id="{00000000-1234-1234-1234-123412341234}" type="slidenum">
              <a:rPr lang="en-GB" sz="1200">
                <a:solidFill>
                  <a:schemeClr val="dk1"/>
                </a:solidFill>
                <a:latin typeface="Calibri"/>
                <a:ea typeface="Calibri"/>
                <a:cs typeface="Calibri"/>
                <a:sym typeface="Calibri"/>
              </a:rPr>
              <a:t>‹#›</a:t>
            </a:fld>
            <a:endParaRPr sz="1200">
              <a:solidFill>
                <a:schemeClr val="dk1"/>
              </a:solidFill>
              <a:latin typeface="Calibri"/>
              <a:ea typeface="Calibri"/>
              <a:cs typeface="Calibri"/>
              <a:sym typeface="Calibri"/>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192" name="Shape 192"/>
        <p:cNvGrpSpPr/>
        <p:nvPr/>
      </p:nvGrpSpPr>
      <p:grpSpPr>
        <a:xfrm>
          <a:off x="0" y="0"/>
          <a:ext cx="0" cy="0"/>
          <a:chOff x="0" y="0"/>
          <a:chExt cx="0" cy="0"/>
        </a:xfrm>
      </p:grpSpPr>
      <p:sp>
        <p:nvSpPr>
          <p:cNvPr id="193" name="Google Shape;193;g3f0ac4518d_0_83:notes"/>
          <p:cNvSpPr/>
          <p:nvPr>
            <p:ph idx="2" type="sldImg"/>
          </p:nvPr>
        </p:nvSpPr>
        <p:spPr>
          <a:xfrm>
            <a:off x="685800" y="685800"/>
            <a:ext cx="54864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miter lim="800000"/>
            <a:headEnd len="sm" w="sm" type="none"/>
            <a:tailEnd len="sm" w="sm" type="none"/>
          </a:ln>
        </p:spPr>
      </p:sp>
      <p:sp>
        <p:nvSpPr>
          <p:cNvPr id="194" name="Google Shape;194;g3f0ac4518d_0_83: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marR="0" rtl="0" algn="l">
              <a:lnSpc>
                <a:spcPct val="90000"/>
              </a:lnSpc>
              <a:spcBef>
                <a:spcPts val="0"/>
              </a:spcBef>
              <a:spcAft>
                <a:spcPts val="0"/>
              </a:spcAft>
              <a:buClr>
                <a:srgbClr val="000000"/>
              </a:buClr>
              <a:buSzPts val="1200"/>
              <a:buFont typeface="Calibri"/>
              <a:buNone/>
            </a:pPr>
            <a:r>
              <a:rPr b="1" i="0" lang="en-GB" sz="1200" u="none" cap="none" strike="noStrike">
                <a:solidFill>
                  <a:srgbClr val="000000"/>
                </a:solidFill>
                <a:latin typeface="Calibri"/>
                <a:ea typeface="Calibri"/>
                <a:cs typeface="Calibri"/>
                <a:sym typeface="Calibri"/>
              </a:rPr>
              <a:t>The Key message(s) on this slide and the next 5 slides: </a:t>
            </a:r>
            <a:endParaRPr/>
          </a:p>
          <a:p>
            <a:pPr indent="0" lvl="0" marL="0" marR="0" rtl="0" algn="l">
              <a:lnSpc>
                <a:spcPct val="100000"/>
              </a:lnSpc>
              <a:spcBef>
                <a:spcPts val="0"/>
              </a:spcBef>
              <a:spcAft>
                <a:spcPts val="0"/>
              </a:spcAft>
              <a:buClr>
                <a:schemeClr val="dk1"/>
              </a:buClr>
              <a:buSzPts val="1200"/>
              <a:buFont typeface="Calibri"/>
              <a:buNone/>
            </a:pPr>
            <a:r>
              <a:t/>
            </a:r>
            <a:endParaRPr b="0" i="0" sz="1200" u="none" cap="none" strike="noStrike">
              <a:solidFill>
                <a:srgbClr val="000000"/>
              </a:solidFill>
              <a:latin typeface="Calibri"/>
              <a:ea typeface="Calibri"/>
              <a:cs typeface="Calibri"/>
              <a:sym typeface="Calibri"/>
            </a:endParaRPr>
          </a:p>
          <a:p>
            <a:pPr indent="0" lvl="0" marL="0" marR="0" rtl="0" algn="l">
              <a:lnSpc>
                <a:spcPct val="100000"/>
              </a:lnSpc>
              <a:spcBef>
                <a:spcPts val="0"/>
              </a:spcBef>
              <a:spcAft>
                <a:spcPts val="0"/>
              </a:spcAft>
              <a:buClr>
                <a:srgbClr val="000000"/>
              </a:buClr>
              <a:buSzPts val="1200"/>
              <a:buFont typeface="Calibri"/>
              <a:buNone/>
            </a:pPr>
            <a:r>
              <a:rPr b="1" i="0" lang="en-GB" sz="1200" u="none" cap="none" strike="noStrike">
                <a:solidFill>
                  <a:srgbClr val="000000"/>
                </a:solidFill>
                <a:latin typeface="Calibri"/>
                <a:ea typeface="Calibri"/>
                <a:cs typeface="Calibri"/>
                <a:sym typeface="Calibri"/>
              </a:rPr>
              <a:t>There are 5 stages in the growth of perseverance</a:t>
            </a:r>
            <a:endParaRPr/>
          </a:p>
          <a:p>
            <a:pPr indent="0" lvl="0" marL="0" marR="0" rtl="0" algn="l">
              <a:lnSpc>
                <a:spcPct val="100000"/>
              </a:lnSpc>
              <a:spcBef>
                <a:spcPts val="0"/>
              </a:spcBef>
              <a:spcAft>
                <a:spcPts val="0"/>
              </a:spcAft>
              <a:buClr>
                <a:schemeClr val="dk1"/>
              </a:buClr>
              <a:buSzPts val="1200"/>
              <a:buFont typeface="Calibri"/>
              <a:buNone/>
            </a:pPr>
            <a:r>
              <a:t/>
            </a:r>
            <a:endParaRPr b="0" i="0" sz="1200" u="none" cap="none" strike="noStrike">
              <a:solidFill>
                <a:srgbClr val="000000"/>
              </a:solidFill>
              <a:latin typeface="Calibri"/>
              <a:ea typeface="Calibri"/>
              <a:cs typeface="Calibri"/>
              <a:sym typeface="Calibri"/>
            </a:endParaRPr>
          </a:p>
          <a:p>
            <a:pPr indent="0" lvl="0" marL="0" marR="0" rtl="0" algn="l">
              <a:lnSpc>
                <a:spcPct val="100000"/>
              </a:lnSpc>
              <a:spcBef>
                <a:spcPts val="0"/>
              </a:spcBef>
              <a:spcAft>
                <a:spcPts val="0"/>
              </a:spcAft>
              <a:buClr>
                <a:srgbClr val="000000"/>
              </a:buClr>
              <a:buSzPts val="1200"/>
              <a:buFont typeface="Calibri"/>
              <a:buNone/>
            </a:pPr>
            <a:r>
              <a:rPr b="1" i="0" lang="en-GB" sz="1200" u="none" cap="none" strike="noStrike">
                <a:solidFill>
                  <a:srgbClr val="000000"/>
                </a:solidFill>
                <a:latin typeface="Calibri"/>
                <a:ea typeface="Calibri"/>
                <a:cs typeface="Calibri"/>
                <a:sym typeface="Calibri"/>
              </a:rPr>
              <a:t>Detail:</a:t>
            </a:r>
            <a:endParaRPr/>
          </a:p>
          <a:p>
            <a:pPr indent="0" lvl="0" marL="0" marR="0" rtl="0" algn="l">
              <a:spcBef>
                <a:spcPts val="0"/>
              </a:spcBef>
              <a:spcAft>
                <a:spcPts val="0"/>
              </a:spcAft>
              <a:buNone/>
            </a:pPr>
            <a:r>
              <a:t/>
            </a:r>
            <a:endParaRPr b="0" i="0" sz="1200" u="none" cap="none" strike="noStrike">
              <a:solidFill>
                <a:schemeClr val="dk1"/>
              </a:solidFill>
              <a:latin typeface="Calibri"/>
              <a:ea typeface="Calibri"/>
              <a:cs typeface="Calibri"/>
              <a:sym typeface="Calibri"/>
            </a:endParaRPr>
          </a:p>
          <a:p>
            <a:pPr indent="0" lvl="0" marL="0" marR="0" rtl="0" algn="l">
              <a:spcBef>
                <a:spcPts val="0"/>
              </a:spcBef>
              <a:spcAft>
                <a:spcPts val="0"/>
              </a:spcAft>
              <a:buNone/>
            </a:pPr>
            <a:r>
              <a:rPr b="0" i="0" lang="en-GB" sz="1200" u="none" cap="none" strike="noStrike">
                <a:solidFill>
                  <a:schemeClr val="dk1"/>
                </a:solidFill>
                <a:latin typeface="Calibri"/>
                <a:ea typeface="Calibri"/>
                <a:cs typeface="Calibri"/>
                <a:sym typeface="Calibri"/>
              </a:rPr>
              <a:t>How do these aspects of perseverance GROW? </a:t>
            </a:r>
            <a:endParaRPr b="0" i="0" sz="1200" u="none" cap="none" strike="noStrike">
              <a:solidFill>
                <a:schemeClr val="dk1"/>
              </a:solidFill>
              <a:latin typeface="Calibri"/>
              <a:ea typeface="Calibri"/>
              <a:cs typeface="Calibri"/>
              <a:sym typeface="Calibri"/>
            </a:endParaRPr>
          </a:p>
          <a:p>
            <a:pPr indent="0" lvl="0" marL="0" marR="0" rtl="0" algn="l">
              <a:spcBef>
                <a:spcPts val="0"/>
              </a:spcBef>
              <a:spcAft>
                <a:spcPts val="0"/>
              </a:spcAft>
              <a:buNone/>
            </a:pPr>
            <a:r>
              <a:t/>
            </a:r>
            <a:endParaRPr b="0" i="0" sz="1200" u="none" cap="none" strike="noStrike">
              <a:solidFill>
                <a:schemeClr val="dk1"/>
              </a:solidFill>
              <a:latin typeface="Calibri"/>
              <a:ea typeface="Calibri"/>
              <a:cs typeface="Calibri"/>
              <a:sym typeface="Calibri"/>
            </a:endParaRPr>
          </a:p>
          <a:p>
            <a:pPr indent="0" lvl="0" marL="0" marR="0" rtl="0" algn="l">
              <a:spcBef>
                <a:spcPts val="0"/>
              </a:spcBef>
              <a:spcAft>
                <a:spcPts val="0"/>
              </a:spcAft>
              <a:buNone/>
            </a:pPr>
            <a:r>
              <a:rPr b="0" i="0" lang="en-GB" sz="1200" u="none" cap="none" strike="noStrike">
                <a:solidFill>
                  <a:schemeClr val="dk1"/>
                </a:solidFill>
                <a:latin typeface="Calibri"/>
                <a:ea typeface="Calibri"/>
                <a:cs typeface="Calibri"/>
                <a:sym typeface="Calibri"/>
              </a:rPr>
              <a:t>[NB THE SCALE IS DERIVED FROM BLOOM</a:t>
            </a:r>
            <a:r>
              <a:rPr lang="en-GB"/>
              <a:t>’</a:t>
            </a:r>
            <a:r>
              <a:rPr b="0" i="0" lang="en-GB" sz="1200" u="none" cap="none" strike="noStrike">
                <a:solidFill>
                  <a:schemeClr val="dk1"/>
                </a:solidFill>
                <a:latin typeface="Calibri"/>
                <a:ea typeface="Calibri"/>
                <a:cs typeface="Calibri"/>
                <a:sym typeface="Calibri"/>
              </a:rPr>
              <a:t>S TAXONOMY OF THE AFFECTIVE DOMAIN.]</a:t>
            </a:r>
            <a:endParaRPr b="0" i="0" sz="1200" u="none" cap="none" strike="noStrike">
              <a:solidFill>
                <a:schemeClr val="dk1"/>
              </a:solidFill>
              <a:latin typeface="Calibri"/>
              <a:ea typeface="Calibri"/>
              <a:cs typeface="Calibri"/>
              <a:sym typeface="Calibri"/>
            </a:endParaRPr>
          </a:p>
          <a:p>
            <a:pPr indent="0" lvl="0" marL="0" marR="0" rtl="0" algn="l">
              <a:spcBef>
                <a:spcPts val="0"/>
              </a:spcBef>
              <a:spcAft>
                <a:spcPts val="0"/>
              </a:spcAft>
              <a:buNone/>
            </a:pPr>
            <a:r>
              <a:t/>
            </a:r>
            <a:endParaRPr b="0" i="0" sz="1200" u="none" cap="none" strike="noStrike">
              <a:solidFill>
                <a:schemeClr val="dk1"/>
              </a:solidFill>
              <a:latin typeface="Calibri"/>
              <a:ea typeface="Calibri"/>
              <a:cs typeface="Calibri"/>
              <a:sym typeface="Calibri"/>
            </a:endParaRPr>
          </a:p>
          <a:p>
            <a:pPr indent="0" lvl="0" marL="0" marR="0" rtl="0" algn="l">
              <a:spcBef>
                <a:spcPts val="0"/>
              </a:spcBef>
              <a:spcAft>
                <a:spcPts val="0"/>
              </a:spcAft>
              <a:buNone/>
            </a:pPr>
            <a:r>
              <a:rPr b="1" i="0" lang="en-GB" sz="1200" u="none" cap="none" strike="noStrike">
                <a:solidFill>
                  <a:schemeClr val="dk1"/>
                </a:solidFill>
                <a:latin typeface="Calibri"/>
                <a:ea typeface="Calibri"/>
                <a:cs typeface="Calibri"/>
                <a:sym typeface="Calibri"/>
              </a:rPr>
              <a:t>The grey row:</a:t>
            </a:r>
            <a:endParaRPr/>
          </a:p>
          <a:p>
            <a:pPr indent="0" lvl="0" marL="0" marR="0" rtl="0" algn="l">
              <a:spcBef>
                <a:spcPts val="0"/>
              </a:spcBef>
              <a:spcAft>
                <a:spcPts val="0"/>
              </a:spcAft>
              <a:buNone/>
            </a:pPr>
            <a:r>
              <a:t/>
            </a:r>
            <a:endParaRPr b="0" i="0" sz="1200" u="none" cap="none" strike="noStrike">
              <a:solidFill>
                <a:schemeClr val="dk1"/>
              </a:solidFill>
              <a:latin typeface="Calibri"/>
              <a:ea typeface="Calibri"/>
              <a:cs typeface="Calibri"/>
              <a:sym typeface="Calibri"/>
            </a:endParaRPr>
          </a:p>
          <a:p>
            <a:pPr indent="0" lvl="0" marL="0" marR="0" rtl="0" algn="l">
              <a:spcBef>
                <a:spcPts val="0"/>
              </a:spcBef>
              <a:spcAft>
                <a:spcPts val="0"/>
              </a:spcAft>
              <a:buNone/>
            </a:pPr>
            <a:r>
              <a:rPr b="0" i="0" lang="en-GB" sz="1200" u="none" cap="none" strike="noStrike">
                <a:solidFill>
                  <a:schemeClr val="dk1"/>
                </a:solidFill>
                <a:latin typeface="Calibri"/>
                <a:ea typeface="Calibri"/>
                <a:cs typeface="Calibri"/>
                <a:sym typeface="Calibri"/>
              </a:rPr>
              <a:t>LACKS Minded to seek to stay in their comfort zone In this phase pupils have made a big leap from having a negative mindset to a neutral one. Here they are inclined to play it safe, staying within their own comfort zone to ensure success and avoid perceived failure. They still need adult support to maintain focus and optimism when tackling tasks they perceive as difficult, but beginning to show willing to take more responsibility.</a:t>
            </a:r>
            <a:endParaRPr/>
          </a:p>
          <a:p>
            <a:pPr indent="0" lvl="0" marL="0" marR="0" rtl="0" algn="l">
              <a:spcBef>
                <a:spcPts val="0"/>
              </a:spcBef>
              <a:spcAft>
                <a:spcPts val="0"/>
              </a:spcAft>
              <a:buNone/>
            </a:pPr>
            <a:r>
              <a:t/>
            </a:r>
            <a:endParaRPr b="0" i="0" sz="1200" u="none" cap="none" strike="noStrike">
              <a:solidFill>
                <a:schemeClr val="dk1"/>
              </a:solidFill>
              <a:latin typeface="Calibri"/>
              <a:ea typeface="Calibri"/>
              <a:cs typeface="Calibri"/>
              <a:sym typeface="Calibri"/>
            </a:endParaRPr>
          </a:p>
          <a:p>
            <a:pPr indent="0" lvl="0" marL="0" marR="0" rtl="0" algn="l">
              <a:spcBef>
                <a:spcPts val="0"/>
              </a:spcBef>
              <a:spcAft>
                <a:spcPts val="0"/>
              </a:spcAft>
              <a:buNone/>
            </a:pPr>
            <a:r>
              <a:t/>
            </a:r>
            <a:endParaRPr b="0" i="0" sz="1200" u="none" cap="none" strike="noStrike">
              <a:solidFill>
                <a:schemeClr val="dk1"/>
              </a:solidFill>
              <a:latin typeface="Calibri"/>
              <a:ea typeface="Calibri"/>
              <a:cs typeface="Calibri"/>
              <a:sym typeface="Calibri"/>
            </a:endParaRPr>
          </a:p>
        </p:txBody>
      </p:sp>
      <p:sp>
        <p:nvSpPr>
          <p:cNvPr id="195" name="Google Shape;195;g3f0ac4518d_0_83:notes"/>
          <p:cNvSpPr txBox="1"/>
          <p:nvPr>
            <p:ph idx="12" type="sldNum"/>
          </p:nvPr>
        </p:nvSpPr>
        <p:spPr>
          <a:xfrm>
            <a:off x="3884613" y="8685213"/>
            <a:ext cx="2971800" cy="457200"/>
          </a:xfrm>
          <a:prstGeom prst="rect">
            <a:avLst/>
          </a:prstGeom>
          <a:noFill/>
          <a:ln>
            <a:noFill/>
          </a:ln>
        </p:spPr>
        <p:txBody>
          <a:bodyPr anchorCtr="0" anchor="b" bIns="45700" lIns="91425" spcFirstLastPara="1" rIns="91425" wrap="square" tIns="45700">
            <a:noAutofit/>
          </a:bodyPr>
          <a:lstStyle/>
          <a:p>
            <a:pPr indent="0" lvl="0" marL="0" marR="0" rtl="0" algn="r">
              <a:spcBef>
                <a:spcPts val="0"/>
              </a:spcBef>
              <a:spcAft>
                <a:spcPts val="0"/>
              </a:spcAft>
              <a:buNone/>
            </a:pPr>
            <a:fld id="{00000000-1234-1234-1234-123412341234}" type="slidenum">
              <a:rPr lang="en-GB" sz="1200">
                <a:solidFill>
                  <a:schemeClr val="dk1"/>
                </a:solidFill>
                <a:latin typeface="Calibri"/>
                <a:ea typeface="Calibri"/>
                <a:cs typeface="Calibri"/>
                <a:sym typeface="Calibri"/>
              </a:rPr>
              <a:t>‹#›</a:t>
            </a:fld>
            <a:endParaRPr sz="1200">
              <a:solidFill>
                <a:schemeClr val="dk1"/>
              </a:solidFill>
              <a:latin typeface="Calibri"/>
              <a:ea typeface="Calibri"/>
              <a:cs typeface="Calibri"/>
              <a:sym typeface="Calibri"/>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202" name="Shape 202"/>
        <p:cNvGrpSpPr/>
        <p:nvPr/>
      </p:nvGrpSpPr>
      <p:grpSpPr>
        <a:xfrm>
          <a:off x="0" y="0"/>
          <a:ext cx="0" cy="0"/>
          <a:chOff x="0" y="0"/>
          <a:chExt cx="0" cy="0"/>
        </a:xfrm>
      </p:grpSpPr>
      <p:sp>
        <p:nvSpPr>
          <p:cNvPr id="203" name="Google Shape;203;g3f0ac4518d_0_93:notes"/>
          <p:cNvSpPr/>
          <p:nvPr>
            <p:ph idx="2" type="sldImg"/>
          </p:nvPr>
        </p:nvSpPr>
        <p:spPr>
          <a:xfrm>
            <a:off x="685800" y="685800"/>
            <a:ext cx="54864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miter lim="800000"/>
            <a:headEnd len="sm" w="sm" type="none"/>
            <a:tailEnd len="sm" w="sm" type="none"/>
          </a:ln>
        </p:spPr>
      </p:sp>
      <p:sp>
        <p:nvSpPr>
          <p:cNvPr id="204" name="Google Shape;204;g3f0ac4518d_0_93: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chemeClr val="dk1"/>
              </a:buClr>
              <a:buSzPts val="1200"/>
              <a:buFont typeface="Calibri"/>
              <a:buNone/>
            </a:pPr>
            <a:r>
              <a:t/>
            </a:r>
            <a:endParaRPr b="0" i="0" sz="1200" u="none" cap="none" strike="noStrike">
              <a:solidFill>
                <a:srgbClr val="000000"/>
              </a:solidFill>
              <a:latin typeface="Calibri"/>
              <a:ea typeface="Calibri"/>
              <a:cs typeface="Calibri"/>
              <a:sym typeface="Calibri"/>
            </a:endParaRPr>
          </a:p>
          <a:p>
            <a:pPr indent="0" lvl="0" marL="0" marR="0" rtl="0" algn="l">
              <a:lnSpc>
                <a:spcPct val="100000"/>
              </a:lnSpc>
              <a:spcBef>
                <a:spcPts val="0"/>
              </a:spcBef>
              <a:spcAft>
                <a:spcPts val="0"/>
              </a:spcAft>
              <a:buClr>
                <a:srgbClr val="000000"/>
              </a:buClr>
              <a:buSzPts val="1200"/>
              <a:buFont typeface="Calibri"/>
              <a:buNone/>
            </a:pPr>
            <a:r>
              <a:rPr b="1" i="0" lang="en-GB" sz="1200" u="none" cap="none" strike="noStrike">
                <a:solidFill>
                  <a:srgbClr val="000000"/>
                </a:solidFill>
                <a:latin typeface="Calibri"/>
                <a:ea typeface="Calibri"/>
                <a:cs typeface="Calibri"/>
                <a:sym typeface="Calibri"/>
              </a:rPr>
              <a:t>Detail:</a:t>
            </a:r>
            <a:endParaRPr/>
          </a:p>
          <a:p>
            <a:pPr indent="0" lvl="0" marL="0" marR="0" rtl="0" algn="l">
              <a:lnSpc>
                <a:spcPct val="100000"/>
              </a:lnSpc>
              <a:spcBef>
                <a:spcPts val="0"/>
              </a:spcBef>
              <a:spcAft>
                <a:spcPts val="0"/>
              </a:spcAft>
              <a:buClr>
                <a:schemeClr val="dk1"/>
              </a:buClr>
              <a:buSzPts val="1200"/>
              <a:buFont typeface="Calibri"/>
              <a:buNone/>
            </a:pPr>
            <a:r>
              <a:t/>
            </a:r>
            <a:endParaRPr b="1" i="0" sz="1200" u="none" cap="none" strike="noStrike">
              <a:solidFill>
                <a:srgbClr val="000000"/>
              </a:solidFill>
              <a:latin typeface="Calibri"/>
              <a:ea typeface="Calibri"/>
              <a:cs typeface="Calibri"/>
              <a:sym typeface="Calibri"/>
            </a:endParaRPr>
          </a:p>
          <a:p>
            <a:pPr indent="0" lvl="0" marL="0" marR="0" rtl="0" algn="l">
              <a:lnSpc>
                <a:spcPct val="100000"/>
              </a:lnSpc>
              <a:spcBef>
                <a:spcPts val="0"/>
              </a:spcBef>
              <a:spcAft>
                <a:spcPts val="0"/>
              </a:spcAft>
              <a:buClr>
                <a:srgbClr val="000000"/>
              </a:buClr>
              <a:buSzPts val="1200"/>
              <a:buFont typeface="Calibri"/>
              <a:buNone/>
            </a:pPr>
            <a:r>
              <a:rPr b="1" i="0" lang="en-GB" sz="1200" u="none" cap="none" strike="noStrike">
                <a:solidFill>
                  <a:srgbClr val="000000"/>
                </a:solidFill>
                <a:latin typeface="Calibri"/>
                <a:ea typeface="Calibri"/>
                <a:cs typeface="Calibri"/>
                <a:sym typeface="Calibri"/>
              </a:rPr>
              <a:t>The purple row</a:t>
            </a:r>
            <a:endParaRPr/>
          </a:p>
          <a:p>
            <a:pPr indent="0" lvl="0" marL="0" marR="0" rtl="0" algn="l">
              <a:lnSpc>
                <a:spcPct val="100000"/>
              </a:lnSpc>
              <a:spcBef>
                <a:spcPts val="0"/>
              </a:spcBef>
              <a:spcAft>
                <a:spcPts val="0"/>
              </a:spcAft>
              <a:buClr>
                <a:schemeClr val="dk1"/>
              </a:buClr>
              <a:buSzPts val="1200"/>
              <a:buFont typeface="Calibri"/>
              <a:buNone/>
            </a:pPr>
            <a:r>
              <a:t/>
            </a:r>
            <a:endParaRPr b="1" i="0" sz="1200" u="none" cap="none" strike="noStrike">
              <a:solidFill>
                <a:srgbClr val="000000"/>
              </a:solidFill>
              <a:latin typeface="Calibri"/>
              <a:ea typeface="Calibri"/>
              <a:cs typeface="Calibri"/>
              <a:sym typeface="Calibri"/>
            </a:endParaRPr>
          </a:p>
          <a:p>
            <a:pPr indent="0" lvl="0" marL="0" marR="0" rtl="0" algn="l">
              <a:spcBef>
                <a:spcPts val="0"/>
              </a:spcBef>
              <a:spcAft>
                <a:spcPts val="0"/>
              </a:spcAft>
              <a:buNone/>
            </a:pPr>
            <a:r>
              <a:rPr b="0" i="0" lang="en-GB" sz="1200" u="none" cap="none" strike="noStrike">
                <a:solidFill>
                  <a:schemeClr val="dk1"/>
                </a:solidFill>
                <a:latin typeface="Calibri"/>
                <a:ea typeface="Calibri"/>
                <a:cs typeface="Calibri"/>
                <a:sym typeface="Calibri"/>
              </a:rPr>
              <a:t>RECEIVES. Minded to seek to stay in their comfort zone In this phase pupils have made a big leap from having a negative mindset to a neutral one. Here they are inclined to play it safe, staying within their own comfort zone to ensure success and avoid perceived failure. They still need adult support to maintain focus and optimism when tackling tasks they perceive as difficult, but beginning to show willing to take more responsibility.</a:t>
            </a:r>
            <a:endParaRPr/>
          </a:p>
          <a:p>
            <a:pPr indent="0" lvl="0" marL="0" marR="0" rtl="0" algn="l">
              <a:spcBef>
                <a:spcPts val="0"/>
              </a:spcBef>
              <a:spcAft>
                <a:spcPts val="0"/>
              </a:spcAft>
              <a:buNone/>
            </a:pPr>
            <a:r>
              <a:t/>
            </a:r>
            <a:endParaRPr b="0" i="0" sz="1200" u="none" cap="none" strike="noStrike">
              <a:solidFill>
                <a:schemeClr val="dk1"/>
              </a:solidFill>
              <a:latin typeface="Calibri"/>
              <a:ea typeface="Calibri"/>
              <a:cs typeface="Calibri"/>
              <a:sym typeface="Calibri"/>
            </a:endParaRPr>
          </a:p>
          <a:p>
            <a:pPr indent="0" lvl="0" marL="0" marR="0" rtl="0" algn="l">
              <a:spcBef>
                <a:spcPts val="0"/>
              </a:spcBef>
              <a:spcAft>
                <a:spcPts val="0"/>
              </a:spcAft>
              <a:buNone/>
            </a:pPr>
            <a:r>
              <a:t/>
            </a:r>
            <a:endParaRPr b="0" i="0" sz="1200" u="none" cap="none" strike="noStrike">
              <a:solidFill>
                <a:schemeClr val="dk1"/>
              </a:solidFill>
              <a:latin typeface="Calibri"/>
              <a:ea typeface="Calibri"/>
              <a:cs typeface="Calibri"/>
              <a:sym typeface="Calibri"/>
            </a:endParaRPr>
          </a:p>
        </p:txBody>
      </p:sp>
      <p:sp>
        <p:nvSpPr>
          <p:cNvPr id="205" name="Google Shape;205;g3f0ac4518d_0_93:notes"/>
          <p:cNvSpPr txBox="1"/>
          <p:nvPr>
            <p:ph idx="12" type="sldNum"/>
          </p:nvPr>
        </p:nvSpPr>
        <p:spPr>
          <a:xfrm>
            <a:off x="3884613" y="8685213"/>
            <a:ext cx="2971800" cy="457200"/>
          </a:xfrm>
          <a:prstGeom prst="rect">
            <a:avLst/>
          </a:prstGeom>
          <a:noFill/>
          <a:ln>
            <a:noFill/>
          </a:ln>
        </p:spPr>
        <p:txBody>
          <a:bodyPr anchorCtr="0" anchor="b" bIns="45700" lIns="91425" spcFirstLastPara="1" rIns="91425" wrap="square" tIns="45700">
            <a:noAutofit/>
          </a:bodyPr>
          <a:lstStyle/>
          <a:p>
            <a:pPr indent="0" lvl="0" marL="0" marR="0" rtl="0" algn="r">
              <a:spcBef>
                <a:spcPts val="0"/>
              </a:spcBef>
              <a:spcAft>
                <a:spcPts val="0"/>
              </a:spcAft>
              <a:buNone/>
            </a:pPr>
            <a:fld id="{00000000-1234-1234-1234-123412341234}" type="slidenum">
              <a:rPr lang="en-GB" sz="1200">
                <a:solidFill>
                  <a:schemeClr val="dk1"/>
                </a:solidFill>
                <a:latin typeface="Calibri"/>
                <a:ea typeface="Calibri"/>
                <a:cs typeface="Calibri"/>
                <a:sym typeface="Calibri"/>
              </a:rPr>
              <a:t>‹#›</a:t>
            </a:fld>
            <a:endParaRPr sz="1200">
              <a:solidFill>
                <a:schemeClr val="dk1"/>
              </a:solidFill>
              <a:latin typeface="Calibri"/>
              <a:ea typeface="Calibri"/>
              <a:cs typeface="Calibri"/>
              <a:sym typeface="Calibri"/>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214" name="Shape 214"/>
        <p:cNvGrpSpPr/>
        <p:nvPr/>
      </p:nvGrpSpPr>
      <p:grpSpPr>
        <a:xfrm>
          <a:off x="0" y="0"/>
          <a:ext cx="0" cy="0"/>
          <a:chOff x="0" y="0"/>
          <a:chExt cx="0" cy="0"/>
        </a:xfrm>
      </p:grpSpPr>
      <p:sp>
        <p:nvSpPr>
          <p:cNvPr id="215" name="Google Shape;215;g3f0ac4518d_0_105:notes"/>
          <p:cNvSpPr/>
          <p:nvPr>
            <p:ph idx="2" type="sldImg"/>
          </p:nvPr>
        </p:nvSpPr>
        <p:spPr>
          <a:xfrm>
            <a:off x="685800" y="685800"/>
            <a:ext cx="54864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miter lim="800000"/>
            <a:headEnd len="sm" w="sm" type="none"/>
            <a:tailEnd len="sm" w="sm" type="none"/>
          </a:ln>
        </p:spPr>
      </p:sp>
      <p:sp>
        <p:nvSpPr>
          <p:cNvPr id="216" name="Google Shape;216;g3f0ac4518d_0_105: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200"/>
              <a:buFont typeface="Calibri"/>
              <a:buNone/>
            </a:pPr>
            <a:r>
              <a:rPr b="1" i="0" lang="en-GB" sz="1200" u="none" cap="none" strike="noStrike">
                <a:solidFill>
                  <a:srgbClr val="000000"/>
                </a:solidFill>
                <a:latin typeface="Calibri"/>
                <a:ea typeface="Calibri"/>
                <a:cs typeface="Calibri"/>
                <a:sym typeface="Calibri"/>
              </a:rPr>
              <a:t>Detail:</a:t>
            </a:r>
            <a:endParaRPr/>
          </a:p>
          <a:p>
            <a:pPr indent="0" lvl="0" marL="0" marR="0" rtl="0" algn="l">
              <a:lnSpc>
                <a:spcPct val="100000"/>
              </a:lnSpc>
              <a:spcBef>
                <a:spcPts val="0"/>
              </a:spcBef>
              <a:spcAft>
                <a:spcPts val="0"/>
              </a:spcAft>
              <a:buClr>
                <a:schemeClr val="dk1"/>
              </a:buClr>
              <a:buSzPts val="1200"/>
              <a:buFont typeface="Calibri"/>
              <a:buNone/>
            </a:pPr>
            <a:r>
              <a:t/>
            </a:r>
            <a:endParaRPr b="1" i="0" sz="1200" u="none" cap="none" strike="noStrike">
              <a:solidFill>
                <a:srgbClr val="000000"/>
              </a:solidFill>
              <a:latin typeface="Calibri"/>
              <a:ea typeface="Calibri"/>
              <a:cs typeface="Calibri"/>
              <a:sym typeface="Calibri"/>
            </a:endParaRPr>
          </a:p>
          <a:p>
            <a:pPr indent="0" lvl="0" marL="0" marR="0" rtl="0" algn="l">
              <a:lnSpc>
                <a:spcPct val="100000"/>
              </a:lnSpc>
              <a:spcBef>
                <a:spcPts val="0"/>
              </a:spcBef>
              <a:spcAft>
                <a:spcPts val="0"/>
              </a:spcAft>
              <a:buClr>
                <a:srgbClr val="000000"/>
              </a:buClr>
              <a:buSzPts val="1200"/>
              <a:buFont typeface="Calibri"/>
              <a:buNone/>
            </a:pPr>
            <a:r>
              <a:rPr b="1" i="0" lang="en-GB" sz="1200" u="none" cap="none" strike="noStrike">
                <a:solidFill>
                  <a:srgbClr val="000000"/>
                </a:solidFill>
                <a:latin typeface="Calibri"/>
                <a:ea typeface="Calibri"/>
                <a:cs typeface="Calibri"/>
                <a:sym typeface="Calibri"/>
              </a:rPr>
              <a:t>The blue row</a:t>
            </a:r>
            <a:endParaRPr/>
          </a:p>
          <a:p>
            <a:pPr indent="0" lvl="0" marL="0" marR="0" rtl="0" algn="l">
              <a:lnSpc>
                <a:spcPct val="100000"/>
              </a:lnSpc>
              <a:spcBef>
                <a:spcPts val="0"/>
              </a:spcBef>
              <a:spcAft>
                <a:spcPts val="0"/>
              </a:spcAft>
              <a:buClr>
                <a:schemeClr val="dk1"/>
              </a:buClr>
              <a:buSzPts val="1200"/>
              <a:buFont typeface="Calibri"/>
              <a:buNone/>
            </a:pPr>
            <a:r>
              <a:t/>
            </a:r>
            <a:endParaRPr b="1" i="0" sz="1200" u="none" cap="none" strike="noStrike">
              <a:solidFill>
                <a:srgbClr val="000000"/>
              </a:solidFill>
              <a:latin typeface="Calibri"/>
              <a:ea typeface="Calibri"/>
              <a:cs typeface="Calibri"/>
              <a:sym typeface="Calibri"/>
            </a:endParaRPr>
          </a:p>
          <a:p>
            <a:pPr indent="0" lvl="0" marL="0" marR="0" rtl="0" algn="l">
              <a:spcBef>
                <a:spcPts val="0"/>
              </a:spcBef>
              <a:spcAft>
                <a:spcPts val="0"/>
              </a:spcAft>
              <a:buNone/>
            </a:pPr>
            <a:r>
              <a:rPr b="0" i="0" lang="en-GB" sz="1200" u="none" cap="none" strike="noStrike">
                <a:solidFill>
                  <a:schemeClr val="dk1"/>
                </a:solidFill>
                <a:latin typeface="Calibri"/>
                <a:ea typeface="Calibri"/>
                <a:cs typeface="Calibri"/>
                <a:sym typeface="Calibri"/>
              </a:rPr>
              <a:t>RESPONDS. Minded to be willing to believe that effort will pay off. In this phase pupils develop greater independence and are motivated by trying to reach achievable goals. They are realising that fear, the need for adult support and distractiveness can be overcome by having/using more coping strategies and practical ideas to get them unstuck.</a:t>
            </a:r>
            <a:endParaRPr/>
          </a:p>
          <a:p>
            <a:pPr indent="0" lvl="0" marL="0" marR="0" rtl="0" algn="l">
              <a:spcBef>
                <a:spcPts val="0"/>
              </a:spcBef>
              <a:spcAft>
                <a:spcPts val="0"/>
              </a:spcAft>
              <a:buNone/>
            </a:pPr>
            <a:r>
              <a:t/>
            </a:r>
            <a:endParaRPr b="0" i="0" sz="1200" u="none" cap="none" strike="noStrike">
              <a:solidFill>
                <a:schemeClr val="dk1"/>
              </a:solidFill>
              <a:latin typeface="Calibri"/>
              <a:ea typeface="Calibri"/>
              <a:cs typeface="Calibri"/>
              <a:sym typeface="Calibri"/>
            </a:endParaRPr>
          </a:p>
        </p:txBody>
      </p:sp>
      <p:sp>
        <p:nvSpPr>
          <p:cNvPr id="217" name="Google Shape;217;g3f0ac4518d_0_105:notes"/>
          <p:cNvSpPr txBox="1"/>
          <p:nvPr>
            <p:ph idx="12" type="sldNum"/>
          </p:nvPr>
        </p:nvSpPr>
        <p:spPr>
          <a:xfrm>
            <a:off x="3884613" y="8685213"/>
            <a:ext cx="2971800" cy="457200"/>
          </a:xfrm>
          <a:prstGeom prst="rect">
            <a:avLst/>
          </a:prstGeom>
          <a:noFill/>
          <a:ln>
            <a:noFill/>
          </a:ln>
        </p:spPr>
        <p:txBody>
          <a:bodyPr anchorCtr="0" anchor="b" bIns="45700" lIns="91425" spcFirstLastPara="1" rIns="91425" wrap="square" tIns="45700">
            <a:noAutofit/>
          </a:bodyPr>
          <a:lstStyle/>
          <a:p>
            <a:pPr indent="0" lvl="0" marL="0" marR="0" rtl="0" algn="r">
              <a:spcBef>
                <a:spcPts val="0"/>
              </a:spcBef>
              <a:spcAft>
                <a:spcPts val="0"/>
              </a:spcAft>
              <a:buNone/>
            </a:pPr>
            <a:fld id="{00000000-1234-1234-1234-123412341234}" type="slidenum">
              <a:rPr lang="en-GB" sz="1200">
                <a:solidFill>
                  <a:schemeClr val="dk1"/>
                </a:solidFill>
                <a:latin typeface="Calibri"/>
                <a:ea typeface="Calibri"/>
                <a:cs typeface="Calibri"/>
                <a:sym typeface="Calibri"/>
              </a:rPr>
              <a:t>‹#›</a:t>
            </a:fld>
            <a:endParaRPr sz="1200">
              <a:solidFill>
                <a:schemeClr val="dk1"/>
              </a:solidFill>
              <a:latin typeface="Calibri"/>
              <a:ea typeface="Calibri"/>
              <a:cs typeface="Calibri"/>
              <a:sym typeface="Calibri"/>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226" name="Shape 226"/>
        <p:cNvGrpSpPr/>
        <p:nvPr/>
      </p:nvGrpSpPr>
      <p:grpSpPr>
        <a:xfrm>
          <a:off x="0" y="0"/>
          <a:ext cx="0" cy="0"/>
          <a:chOff x="0" y="0"/>
          <a:chExt cx="0" cy="0"/>
        </a:xfrm>
      </p:grpSpPr>
      <p:sp>
        <p:nvSpPr>
          <p:cNvPr id="227" name="Google Shape;227;g3f0ac4518d_0_117:notes"/>
          <p:cNvSpPr/>
          <p:nvPr>
            <p:ph idx="2" type="sldImg"/>
          </p:nvPr>
        </p:nvSpPr>
        <p:spPr>
          <a:xfrm>
            <a:off x="685800" y="685800"/>
            <a:ext cx="54864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miter lim="800000"/>
            <a:headEnd len="sm" w="sm" type="none"/>
            <a:tailEnd len="sm" w="sm" type="none"/>
          </a:ln>
        </p:spPr>
      </p:sp>
      <p:sp>
        <p:nvSpPr>
          <p:cNvPr id="228" name="Google Shape;228;g3f0ac4518d_0_117: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chemeClr val="dk1"/>
              </a:buClr>
              <a:buSzPts val="1200"/>
              <a:buFont typeface="Calibri"/>
              <a:buNone/>
            </a:pPr>
            <a:r>
              <a:t/>
            </a:r>
            <a:endParaRPr b="0" i="0" sz="1200" u="none" cap="none" strike="noStrike">
              <a:solidFill>
                <a:srgbClr val="000000"/>
              </a:solidFill>
              <a:latin typeface="Calibri"/>
              <a:ea typeface="Calibri"/>
              <a:cs typeface="Calibri"/>
              <a:sym typeface="Calibri"/>
            </a:endParaRPr>
          </a:p>
          <a:p>
            <a:pPr indent="0" lvl="0" marL="0" marR="0" rtl="0" algn="l">
              <a:lnSpc>
                <a:spcPct val="100000"/>
              </a:lnSpc>
              <a:spcBef>
                <a:spcPts val="0"/>
              </a:spcBef>
              <a:spcAft>
                <a:spcPts val="0"/>
              </a:spcAft>
              <a:buClr>
                <a:srgbClr val="000000"/>
              </a:buClr>
              <a:buSzPts val="1200"/>
              <a:buFont typeface="Calibri"/>
              <a:buNone/>
            </a:pPr>
            <a:r>
              <a:rPr b="1" i="0" lang="en-GB" sz="1200" u="none" cap="none" strike="noStrike">
                <a:solidFill>
                  <a:srgbClr val="000000"/>
                </a:solidFill>
                <a:latin typeface="Calibri"/>
                <a:ea typeface="Calibri"/>
                <a:cs typeface="Calibri"/>
                <a:sym typeface="Calibri"/>
              </a:rPr>
              <a:t>Detail:</a:t>
            </a:r>
            <a:endParaRPr/>
          </a:p>
          <a:p>
            <a:pPr indent="0" lvl="0" marL="0" marR="0" rtl="0" algn="l">
              <a:spcBef>
                <a:spcPts val="0"/>
              </a:spcBef>
              <a:spcAft>
                <a:spcPts val="0"/>
              </a:spcAft>
              <a:buNone/>
            </a:pPr>
            <a:r>
              <a:t/>
            </a:r>
            <a:endParaRPr b="0" i="0" sz="1200" u="none" cap="none" strike="noStrike">
              <a:solidFill>
                <a:schemeClr val="dk1"/>
              </a:solidFill>
              <a:latin typeface="Calibri"/>
              <a:ea typeface="Calibri"/>
              <a:cs typeface="Calibri"/>
              <a:sym typeface="Calibri"/>
            </a:endParaRPr>
          </a:p>
          <a:p>
            <a:pPr indent="0" lvl="0" marL="0" marR="0" rtl="0" algn="l">
              <a:spcBef>
                <a:spcPts val="0"/>
              </a:spcBef>
              <a:spcAft>
                <a:spcPts val="0"/>
              </a:spcAft>
              <a:buNone/>
            </a:pPr>
            <a:r>
              <a:rPr b="1" i="0" lang="en-GB" sz="1200" u="none" cap="none" strike="noStrike">
                <a:solidFill>
                  <a:schemeClr val="dk1"/>
                </a:solidFill>
                <a:latin typeface="Calibri"/>
                <a:ea typeface="Calibri"/>
                <a:cs typeface="Calibri"/>
                <a:sym typeface="Calibri"/>
              </a:rPr>
              <a:t>The green row</a:t>
            </a:r>
            <a:endParaRPr/>
          </a:p>
          <a:p>
            <a:pPr indent="0" lvl="0" marL="0" marR="0" rtl="0" algn="l">
              <a:spcBef>
                <a:spcPts val="0"/>
              </a:spcBef>
              <a:spcAft>
                <a:spcPts val="0"/>
              </a:spcAft>
              <a:buNone/>
            </a:pPr>
            <a:r>
              <a:t/>
            </a:r>
            <a:endParaRPr b="0" i="0" sz="1200" u="none" cap="none" strike="noStrike">
              <a:solidFill>
                <a:schemeClr val="dk1"/>
              </a:solidFill>
              <a:latin typeface="Calibri"/>
              <a:ea typeface="Calibri"/>
              <a:cs typeface="Calibri"/>
              <a:sym typeface="Calibri"/>
            </a:endParaRPr>
          </a:p>
          <a:p>
            <a:pPr indent="0" lvl="0" marL="0" marR="0" rtl="0" algn="l">
              <a:spcBef>
                <a:spcPts val="0"/>
              </a:spcBef>
              <a:spcAft>
                <a:spcPts val="0"/>
              </a:spcAft>
              <a:buNone/>
            </a:pPr>
            <a:r>
              <a:rPr b="0" i="0" lang="en-GB" sz="1200" u="none" cap="none" strike="noStrike">
                <a:solidFill>
                  <a:schemeClr val="dk1"/>
                </a:solidFill>
                <a:latin typeface="Calibri"/>
                <a:ea typeface="Calibri"/>
                <a:cs typeface="Calibri"/>
                <a:sym typeface="Calibri"/>
              </a:rPr>
              <a:t>VALUES. Minded to value persevering on learning In this phase the pupil has developed a strong belief that they can get better at learning. They become curious about mistakes and care about the goals they are trying to reach. They develop and use many practical strategies to assist them in dealing with challenge, stuckness and the learning environment.</a:t>
            </a:r>
            <a:endParaRPr/>
          </a:p>
          <a:p>
            <a:pPr indent="0" lvl="0" marL="0" marR="0" rtl="0" algn="l">
              <a:spcBef>
                <a:spcPts val="0"/>
              </a:spcBef>
              <a:spcAft>
                <a:spcPts val="0"/>
              </a:spcAft>
              <a:buNone/>
            </a:pPr>
            <a:r>
              <a:t/>
            </a:r>
            <a:endParaRPr b="0" i="0" sz="1200" u="none" cap="none" strike="noStrike">
              <a:solidFill>
                <a:schemeClr val="dk1"/>
              </a:solidFill>
              <a:latin typeface="Calibri"/>
              <a:ea typeface="Calibri"/>
              <a:cs typeface="Calibri"/>
              <a:sym typeface="Calibri"/>
            </a:endParaRPr>
          </a:p>
          <a:p>
            <a:pPr indent="0" lvl="0" marL="0" marR="0" rtl="0" algn="l">
              <a:spcBef>
                <a:spcPts val="0"/>
              </a:spcBef>
              <a:spcAft>
                <a:spcPts val="0"/>
              </a:spcAft>
              <a:buNone/>
            </a:pPr>
            <a:r>
              <a:rPr b="0" i="0" lang="en-GB" sz="1200" u="none" cap="none" strike="noStrike">
                <a:solidFill>
                  <a:schemeClr val="dk1"/>
                </a:solidFill>
                <a:latin typeface="Calibri"/>
                <a:ea typeface="Calibri"/>
                <a:cs typeface="Calibri"/>
                <a:sym typeface="Calibri"/>
              </a:rPr>
              <a:t>NB This is a breakthrough point. In the purple and blue rows learners are heavily dependent</a:t>
            </a:r>
            <a:r>
              <a:rPr b="0" i="0" lang="en-GB" sz="1200" u="none" cap="none" strike="noStrike">
                <a:solidFill>
                  <a:srgbClr val="000000"/>
                </a:solidFill>
                <a:latin typeface="Calibri"/>
                <a:ea typeface="Calibri"/>
                <a:cs typeface="Calibri"/>
                <a:sym typeface="Calibri"/>
              </a:rPr>
              <a:t> their teachers to make it happen. In the green row, learners come to believe that behaving in this way has pay-off for them. Increasingly from here onwards, they become less reliant on teacher support and more willing and able to do it for themselves.</a:t>
            </a:r>
            <a:endParaRPr b="0" i="0" sz="1200" u="none" cap="none" strike="noStrike">
              <a:solidFill>
                <a:schemeClr val="dk1"/>
              </a:solidFill>
              <a:latin typeface="Calibri"/>
              <a:ea typeface="Calibri"/>
              <a:cs typeface="Calibri"/>
              <a:sym typeface="Calibri"/>
            </a:endParaRPr>
          </a:p>
          <a:p>
            <a:pPr indent="0" lvl="0" marL="0" marR="0" rtl="0" algn="l">
              <a:spcBef>
                <a:spcPts val="0"/>
              </a:spcBef>
              <a:spcAft>
                <a:spcPts val="0"/>
              </a:spcAft>
              <a:buNone/>
            </a:pPr>
            <a:r>
              <a:t/>
            </a:r>
            <a:endParaRPr b="0" i="0" sz="1200" u="none" cap="none" strike="noStrike">
              <a:solidFill>
                <a:schemeClr val="dk1"/>
              </a:solidFill>
              <a:latin typeface="Calibri"/>
              <a:ea typeface="Calibri"/>
              <a:cs typeface="Calibri"/>
              <a:sym typeface="Calibri"/>
            </a:endParaRPr>
          </a:p>
        </p:txBody>
      </p:sp>
      <p:sp>
        <p:nvSpPr>
          <p:cNvPr id="229" name="Google Shape;229;g3f0ac4518d_0_117:notes"/>
          <p:cNvSpPr txBox="1"/>
          <p:nvPr>
            <p:ph idx="12" type="sldNum"/>
          </p:nvPr>
        </p:nvSpPr>
        <p:spPr>
          <a:xfrm>
            <a:off x="3884613" y="8685213"/>
            <a:ext cx="2971800" cy="457200"/>
          </a:xfrm>
          <a:prstGeom prst="rect">
            <a:avLst/>
          </a:prstGeom>
          <a:noFill/>
          <a:ln>
            <a:noFill/>
          </a:ln>
        </p:spPr>
        <p:txBody>
          <a:bodyPr anchorCtr="0" anchor="b" bIns="45700" lIns="91425" spcFirstLastPara="1" rIns="91425" wrap="square" tIns="45700">
            <a:noAutofit/>
          </a:bodyPr>
          <a:lstStyle/>
          <a:p>
            <a:pPr indent="0" lvl="0" marL="0" marR="0" rtl="0" algn="r">
              <a:spcBef>
                <a:spcPts val="0"/>
              </a:spcBef>
              <a:spcAft>
                <a:spcPts val="0"/>
              </a:spcAft>
              <a:buNone/>
            </a:pPr>
            <a:fld id="{00000000-1234-1234-1234-123412341234}" type="slidenum">
              <a:rPr lang="en-GB" sz="1200">
                <a:solidFill>
                  <a:schemeClr val="dk1"/>
                </a:solidFill>
                <a:latin typeface="Calibri"/>
                <a:ea typeface="Calibri"/>
                <a:cs typeface="Calibri"/>
                <a:sym typeface="Calibri"/>
              </a:rPr>
              <a:t>‹#›</a:t>
            </a:fld>
            <a:endParaRPr sz="1200">
              <a:solidFill>
                <a:schemeClr val="dk1"/>
              </a:solidFill>
              <a:latin typeface="Calibri"/>
              <a:ea typeface="Calibri"/>
              <a:cs typeface="Calibri"/>
              <a:sym typeface="Calibri"/>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238" name="Shape 238"/>
        <p:cNvGrpSpPr/>
        <p:nvPr/>
      </p:nvGrpSpPr>
      <p:grpSpPr>
        <a:xfrm>
          <a:off x="0" y="0"/>
          <a:ext cx="0" cy="0"/>
          <a:chOff x="0" y="0"/>
          <a:chExt cx="0" cy="0"/>
        </a:xfrm>
      </p:grpSpPr>
      <p:sp>
        <p:nvSpPr>
          <p:cNvPr id="239" name="Google Shape;239;g3f0ac4518d_0_129:notes"/>
          <p:cNvSpPr/>
          <p:nvPr>
            <p:ph idx="2" type="sldImg"/>
          </p:nvPr>
        </p:nvSpPr>
        <p:spPr>
          <a:xfrm>
            <a:off x="685800" y="685800"/>
            <a:ext cx="54864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miter lim="800000"/>
            <a:headEnd len="sm" w="sm" type="none"/>
            <a:tailEnd len="sm" w="sm" type="none"/>
          </a:ln>
        </p:spPr>
      </p:sp>
      <p:sp>
        <p:nvSpPr>
          <p:cNvPr id="240" name="Google Shape;240;g3f0ac4518d_0_129: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chemeClr val="dk1"/>
              </a:buClr>
              <a:buSzPts val="1200"/>
              <a:buFont typeface="Calibri"/>
              <a:buNone/>
            </a:pPr>
            <a:r>
              <a:t/>
            </a:r>
            <a:endParaRPr b="0" i="0" sz="1200" u="none" cap="none" strike="noStrike">
              <a:solidFill>
                <a:srgbClr val="000000"/>
              </a:solidFill>
              <a:latin typeface="Calibri"/>
              <a:ea typeface="Calibri"/>
              <a:cs typeface="Calibri"/>
              <a:sym typeface="Calibri"/>
            </a:endParaRPr>
          </a:p>
          <a:p>
            <a:pPr indent="0" lvl="0" marL="0" marR="0" rtl="0" algn="l">
              <a:lnSpc>
                <a:spcPct val="100000"/>
              </a:lnSpc>
              <a:spcBef>
                <a:spcPts val="0"/>
              </a:spcBef>
              <a:spcAft>
                <a:spcPts val="0"/>
              </a:spcAft>
              <a:buClr>
                <a:srgbClr val="000000"/>
              </a:buClr>
              <a:buSzPts val="1200"/>
              <a:buFont typeface="Calibri"/>
              <a:buNone/>
            </a:pPr>
            <a:r>
              <a:rPr b="1" i="0" lang="en-GB" sz="1200" u="none" cap="none" strike="noStrike">
                <a:solidFill>
                  <a:srgbClr val="000000"/>
                </a:solidFill>
                <a:latin typeface="Calibri"/>
                <a:ea typeface="Calibri"/>
                <a:cs typeface="Calibri"/>
                <a:sym typeface="Calibri"/>
              </a:rPr>
              <a:t>Detail:</a:t>
            </a:r>
            <a:endParaRPr/>
          </a:p>
          <a:p>
            <a:pPr indent="0" lvl="0" marL="0" marR="0" rtl="0" algn="l">
              <a:spcBef>
                <a:spcPts val="0"/>
              </a:spcBef>
              <a:spcAft>
                <a:spcPts val="0"/>
              </a:spcAft>
              <a:buNone/>
            </a:pPr>
            <a:r>
              <a:t/>
            </a:r>
            <a:endParaRPr b="0" i="0" sz="1200" u="none" cap="none" strike="noStrike">
              <a:solidFill>
                <a:schemeClr val="dk1"/>
              </a:solidFill>
              <a:latin typeface="Calibri"/>
              <a:ea typeface="Calibri"/>
              <a:cs typeface="Calibri"/>
              <a:sym typeface="Calibri"/>
            </a:endParaRPr>
          </a:p>
          <a:p>
            <a:pPr indent="0" lvl="0" marL="0" marR="0" rtl="0" algn="l">
              <a:spcBef>
                <a:spcPts val="0"/>
              </a:spcBef>
              <a:spcAft>
                <a:spcPts val="0"/>
              </a:spcAft>
              <a:buNone/>
            </a:pPr>
            <a:r>
              <a:rPr b="1" i="0" lang="en-GB" sz="1200" u="none" cap="none" strike="noStrike">
                <a:solidFill>
                  <a:schemeClr val="dk1"/>
                </a:solidFill>
                <a:latin typeface="Calibri"/>
                <a:ea typeface="Calibri"/>
                <a:cs typeface="Calibri"/>
                <a:sym typeface="Calibri"/>
              </a:rPr>
              <a:t>The Yellow Row</a:t>
            </a:r>
            <a:endParaRPr/>
          </a:p>
          <a:p>
            <a:pPr indent="0" lvl="0" marL="0" marR="0" rtl="0" algn="l">
              <a:spcBef>
                <a:spcPts val="0"/>
              </a:spcBef>
              <a:spcAft>
                <a:spcPts val="0"/>
              </a:spcAft>
              <a:buNone/>
            </a:pPr>
            <a:r>
              <a:t/>
            </a:r>
            <a:endParaRPr b="0" i="0" sz="1200" u="none" cap="none" strike="noStrike">
              <a:solidFill>
                <a:schemeClr val="dk1"/>
              </a:solidFill>
              <a:latin typeface="Calibri"/>
              <a:ea typeface="Calibri"/>
              <a:cs typeface="Calibri"/>
              <a:sym typeface="Calibri"/>
            </a:endParaRPr>
          </a:p>
          <a:p>
            <a:pPr indent="0" lvl="0" marL="0" marR="0" rtl="0" algn="l">
              <a:spcBef>
                <a:spcPts val="0"/>
              </a:spcBef>
              <a:spcAft>
                <a:spcPts val="0"/>
              </a:spcAft>
              <a:buNone/>
            </a:pPr>
            <a:r>
              <a:rPr b="0" i="0" lang="en-GB" sz="1200" u="none" cap="none" strike="noStrike">
                <a:solidFill>
                  <a:schemeClr val="dk1"/>
                </a:solidFill>
                <a:latin typeface="Calibri"/>
                <a:ea typeface="Calibri"/>
                <a:cs typeface="Calibri"/>
                <a:sym typeface="Calibri"/>
              </a:rPr>
              <a:t>ORGANISES. Minded to relish open ended challenge In this phase the pupil organises themselves to get the job/task problem done. Risk taking is underpinned by sound strategies. Failures are analysed for greater understanding. They have accepted responsibility for their behaviour.</a:t>
            </a:r>
            <a:endParaRPr/>
          </a:p>
          <a:p>
            <a:pPr indent="0" lvl="0" marL="0" marR="0" rtl="0" algn="l">
              <a:spcBef>
                <a:spcPts val="0"/>
              </a:spcBef>
              <a:spcAft>
                <a:spcPts val="0"/>
              </a:spcAft>
              <a:buNone/>
            </a:pPr>
            <a:r>
              <a:t/>
            </a:r>
            <a:endParaRPr b="0" i="0" sz="1200" u="none" cap="none" strike="noStrike">
              <a:solidFill>
                <a:schemeClr val="dk1"/>
              </a:solidFill>
              <a:latin typeface="Calibri"/>
              <a:ea typeface="Calibri"/>
              <a:cs typeface="Calibri"/>
              <a:sym typeface="Calibri"/>
            </a:endParaRPr>
          </a:p>
        </p:txBody>
      </p:sp>
      <p:sp>
        <p:nvSpPr>
          <p:cNvPr id="241" name="Google Shape;241;g3f0ac4518d_0_129:notes"/>
          <p:cNvSpPr txBox="1"/>
          <p:nvPr>
            <p:ph idx="12" type="sldNum"/>
          </p:nvPr>
        </p:nvSpPr>
        <p:spPr>
          <a:xfrm>
            <a:off x="3884613" y="8685213"/>
            <a:ext cx="2971800" cy="457200"/>
          </a:xfrm>
          <a:prstGeom prst="rect">
            <a:avLst/>
          </a:prstGeom>
          <a:noFill/>
          <a:ln>
            <a:noFill/>
          </a:ln>
        </p:spPr>
        <p:txBody>
          <a:bodyPr anchorCtr="0" anchor="b" bIns="45700" lIns="91425" spcFirstLastPara="1" rIns="91425" wrap="square" tIns="45700">
            <a:noAutofit/>
          </a:bodyPr>
          <a:lstStyle/>
          <a:p>
            <a:pPr indent="0" lvl="0" marL="0" marR="0" rtl="0" algn="r">
              <a:spcBef>
                <a:spcPts val="0"/>
              </a:spcBef>
              <a:spcAft>
                <a:spcPts val="0"/>
              </a:spcAft>
              <a:buNone/>
            </a:pPr>
            <a:fld id="{00000000-1234-1234-1234-123412341234}" type="slidenum">
              <a:rPr lang="en-GB" sz="1200">
                <a:solidFill>
                  <a:schemeClr val="dk1"/>
                </a:solidFill>
                <a:latin typeface="Calibri"/>
                <a:ea typeface="Calibri"/>
                <a:cs typeface="Calibri"/>
                <a:sym typeface="Calibri"/>
              </a:rPr>
              <a:t>‹#›</a:t>
            </a:fld>
            <a:endParaRPr sz="1200">
              <a:solidFill>
                <a:schemeClr val="dk1"/>
              </a:solidFill>
              <a:latin typeface="Calibri"/>
              <a:ea typeface="Calibri"/>
              <a:cs typeface="Calibri"/>
              <a:sym typeface="Calibri"/>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250" name="Shape 250"/>
        <p:cNvGrpSpPr/>
        <p:nvPr/>
      </p:nvGrpSpPr>
      <p:grpSpPr>
        <a:xfrm>
          <a:off x="0" y="0"/>
          <a:ext cx="0" cy="0"/>
          <a:chOff x="0" y="0"/>
          <a:chExt cx="0" cy="0"/>
        </a:xfrm>
      </p:grpSpPr>
      <p:sp>
        <p:nvSpPr>
          <p:cNvPr id="251" name="Google Shape;251;g3f0ac4518d_0_141:notes"/>
          <p:cNvSpPr/>
          <p:nvPr>
            <p:ph idx="2" type="sldImg"/>
          </p:nvPr>
        </p:nvSpPr>
        <p:spPr>
          <a:xfrm>
            <a:off x="685800" y="685800"/>
            <a:ext cx="54864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miter lim="800000"/>
            <a:headEnd len="sm" w="sm" type="none"/>
            <a:tailEnd len="sm" w="sm" type="none"/>
          </a:ln>
        </p:spPr>
      </p:sp>
      <p:sp>
        <p:nvSpPr>
          <p:cNvPr id="252" name="Google Shape;252;g3f0ac4518d_0_141: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chemeClr val="dk1"/>
              </a:buClr>
              <a:buSzPts val="1200"/>
              <a:buFont typeface="Calibri"/>
              <a:buNone/>
            </a:pPr>
            <a:r>
              <a:t/>
            </a:r>
            <a:endParaRPr b="0" i="0" sz="1200" u="none" cap="none" strike="noStrike">
              <a:solidFill>
                <a:srgbClr val="000000"/>
              </a:solidFill>
              <a:latin typeface="Calibri"/>
              <a:ea typeface="Calibri"/>
              <a:cs typeface="Calibri"/>
              <a:sym typeface="Calibri"/>
            </a:endParaRPr>
          </a:p>
          <a:p>
            <a:pPr indent="0" lvl="0" marL="0" marR="0" rtl="0" algn="l">
              <a:lnSpc>
                <a:spcPct val="100000"/>
              </a:lnSpc>
              <a:spcBef>
                <a:spcPts val="0"/>
              </a:spcBef>
              <a:spcAft>
                <a:spcPts val="0"/>
              </a:spcAft>
              <a:buClr>
                <a:srgbClr val="000000"/>
              </a:buClr>
              <a:buSzPts val="1200"/>
              <a:buFont typeface="Calibri"/>
              <a:buNone/>
            </a:pPr>
            <a:r>
              <a:rPr b="1" i="0" lang="en-GB" sz="1200" u="none" cap="none" strike="noStrike">
                <a:solidFill>
                  <a:srgbClr val="000000"/>
                </a:solidFill>
                <a:latin typeface="Calibri"/>
                <a:ea typeface="Calibri"/>
                <a:cs typeface="Calibri"/>
                <a:sym typeface="Calibri"/>
              </a:rPr>
              <a:t>Detail:</a:t>
            </a:r>
            <a:endParaRPr/>
          </a:p>
          <a:p>
            <a:pPr indent="0" lvl="0" marL="0" marR="0" rtl="0" algn="l">
              <a:lnSpc>
                <a:spcPct val="100000"/>
              </a:lnSpc>
              <a:spcBef>
                <a:spcPts val="0"/>
              </a:spcBef>
              <a:spcAft>
                <a:spcPts val="0"/>
              </a:spcAft>
              <a:buClr>
                <a:schemeClr val="dk1"/>
              </a:buClr>
              <a:buSzPts val="1200"/>
              <a:buFont typeface="Calibri"/>
              <a:buNone/>
            </a:pPr>
            <a:r>
              <a:t/>
            </a:r>
            <a:endParaRPr b="1" i="0" sz="1200" u="none" cap="none" strike="noStrike">
              <a:solidFill>
                <a:srgbClr val="000000"/>
              </a:solidFill>
              <a:latin typeface="Calibri"/>
              <a:ea typeface="Calibri"/>
              <a:cs typeface="Calibri"/>
              <a:sym typeface="Calibri"/>
            </a:endParaRPr>
          </a:p>
          <a:p>
            <a:pPr indent="0" lvl="0" marL="0" marR="0" rtl="0" algn="l">
              <a:lnSpc>
                <a:spcPct val="100000"/>
              </a:lnSpc>
              <a:spcBef>
                <a:spcPts val="0"/>
              </a:spcBef>
              <a:spcAft>
                <a:spcPts val="0"/>
              </a:spcAft>
              <a:buClr>
                <a:srgbClr val="000000"/>
              </a:buClr>
              <a:buSzPts val="1200"/>
              <a:buFont typeface="Calibri"/>
              <a:buNone/>
            </a:pPr>
            <a:r>
              <a:rPr b="1" i="0" lang="en-GB" sz="1200" u="none" cap="none" strike="noStrike">
                <a:solidFill>
                  <a:srgbClr val="000000"/>
                </a:solidFill>
                <a:latin typeface="Calibri"/>
                <a:ea typeface="Calibri"/>
                <a:cs typeface="Calibri"/>
                <a:sym typeface="Calibri"/>
              </a:rPr>
              <a:t>The orange row</a:t>
            </a:r>
            <a:endParaRPr/>
          </a:p>
          <a:p>
            <a:pPr indent="0" lvl="0" marL="0" marR="0" rtl="0" algn="l">
              <a:lnSpc>
                <a:spcPct val="100000"/>
              </a:lnSpc>
              <a:spcBef>
                <a:spcPts val="0"/>
              </a:spcBef>
              <a:spcAft>
                <a:spcPts val="0"/>
              </a:spcAft>
              <a:buClr>
                <a:schemeClr val="dk1"/>
              </a:buClr>
              <a:buSzPts val="1200"/>
              <a:buFont typeface="Calibri"/>
              <a:buNone/>
            </a:pPr>
            <a:r>
              <a:t/>
            </a:r>
            <a:endParaRPr b="1" i="0" sz="1200" u="none" cap="none" strike="noStrike">
              <a:solidFill>
                <a:srgbClr val="000000"/>
              </a:solidFill>
              <a:latin typeface="Calibri"/>
              <a:ea typeface="Calibri"/>
              <a:cs typeface="Calibri"/>
              <a:sym typeface="Calibri"/>
            </a:endParaRPr>
          </a:p>
          <a:p>
            <a:pPr indent="0" lvl="0" marL="0" marR="0" rtl="0" algn="l">
              <a:spcBef>
                <a:spcPts val="0"/>
              </a:spcBef>
              <a:spcAft>
                <a:spcPts val="0"/>
              </a:spcAft>
              <a:buNone/>
            </a:pPr>
            <a:r>
              <a:rPr b="0" i="0" lang="en-GB" sz="1200" u="none" cap="none" strike="noStrike">
                <a:solidFill>
                  <a:schemeClr val="dk1"/>
                </a:solidFill>
                <a:latin typeface="Calibri"/>
                <a:ea typeface="Calibri"/>
                <a:cs typeface="Calibri"/>
                <a:sym typeface="Calibri"/>
              </a:rPr>
              <a:t>Embodies. Minded to internalise the value of perseverance. In this phase pupils’ behaviour is pervasive and consistent, predictable and importantly characteristic of the learner. Perseverance is part of their character.</a:t>
            </a:r>
            <a:endParaRPr/>
          </a:p>
          <a:p>
            <a:pPr indent="0" lvl="0" marL="0" marR="0" rtl="0" algn="l">
              <a:spcBef>
                <a:spcPts val="0"/>
              </a:spcBef>
              <a:spcAft>
                <a:spcPts val="0"/>
              </a:spcAft>
              <a:buNone/>
            </a:pPr>
            <a:r>
              <a:t/>
            </a:r>
            <a:endParaRPr b="0" i="0" sz="1200" u="none" cap="none" strike="noStrike">
              <a:solidFill>
                <a:schemeClr val="dk1"/>
              </a:solidFill>
              <a:latin typeface="Calibri"/>
              <a:ea typeface="Calibri"/>
              <a:cs typeface="Calibri"/>
              <a:sym typeface="Calibri"/>
            </a:endParaRPr>
          </a:p>
        </p:txBody>
      </p:sp>
      <p:sp>
        <p:nvSpPr>
          <p:cNvPr id="253" name="Google Shape;253;g3f0ac4518d_0_141:notes"/>
          <p:cNvSpPr txBox="1"/>
          <p:nvPr>
            <p:ph idx="12" type="sldNum"/>
          </p:nvPr>
        </p:nvSpPr>
        <p:spPr>
          <a:xfrm>
            <a:off x="3884613" y="8685213"/>
            <a:ext cx="2971800" cy="457200"/>
          </a:xfrm>
          <a:prstGeom prst="rect">
            <a:avLst/>
          </a:prstGeom>
          <a:noFill/>
          <a:ln>
            <a:noFill/>
          </a:ln>
        </p:spPr>
        <p:txBody>
          <a:bodyPr anchorCtr="0" anchor="b" bIns="45700" lIns="91425" spcFirstLastPara="1" rIns="91425" wrap="square" tIns="45700">
            <a:noAutofit/>
          </a:bodyPr>
          <a:lstStyle/>
          <a:p>
            <a:pPr indent="0" lvl="0" marL="0" marR="0" rtl="0" algn="r">
              <a:spcBef>
                <a:spcPts val="0"/>
              </a:spcBef>
              <a:spcAft>
                <a:spcPts val="0"/>
              </a:spcAft>
              <a:buNone/>
            </a:pPr>
            <a:fld id="{00000000-1234-1234-1234-123412341234}" type="slidenum">
              <a:rPr lang="en-GB" sz="1200">
                <a:solidFill>
                  <a:schemeClr val="dk1"/>
                </a:solidFill>
                <a:latin typeface="Calibri"/>
                <a:ea typeface="Calibri"/>
                <a:cs typeface="Calibri"/>
                <a:sym typeface="Calibri"/>
              </a:rPr>
              <a:t>‹#›</a:t>
            </a:fld>
            <a:endParaRPr sz="1200">
              <a:solidFill>
                <a:schemeClr val="dk1"/>
              </a:solidFill>
              <a:latin typeface="Calibri"/>
              <a:ea typeface="Calibri"/>
              <a:cs typeface="Calibri"/>
              <a:sym typeface="Calibri"/>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262" name="Shape 262"/>
        <p:cNvGrpSpPr/>
        <p:nvPr/>
      </p:nvGrpSpPr>
      <p:grpSpPr>
        <a:xfrm>
          <a:off x="0" y="0"/>
          <a:ext cx="0" cy="0"/>
          <a:chOff x="0" y="0"/>
          <a:chExt cx="0" cy="0"/>
        </a:xfrm>
      </p:grpSpPr>
      <p:sp>
        <p:nvSpPr>
          <p:cNvPr id="263" name="Google Shape;263;g3f0ac4518d_0_153:notes"/>
          <p:cNvSpPr/>
          <p:nvPr>
            <p:ph idx="2" type="sldImg"/>
          </p:nvPr>
        </p:nvSpPr>
        <p:spPr>
          <a:xfrm>
            <a:off x="685800" y="685800"/>
            <a:ext cx="54864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miter lim="800000"/>
            <a:headEnd len="sm" w="sm" type="none"/>
            <a:tailEnd len="sm" w="sm" type="none"/>
          </a:ln>
        </p:spPr>
      </p:sp>
      <p:sp>
        <p:nvSpPr>
          <p:cNvPr id="264" name="Google Shape;264;g3f0ac4518d_0_153: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marR="0" rtl="0" algn="l">
              <a:lnSpc>
                <a:spcPct val="90000"/>
              </a:lnSpc>
              <a:spcBef>
                <a:spcPts val="0"/>
              </a:spcBef>
              <a:spcAft>
                <a:spcPts val="0"/>
              </a:spcAft>
              <a:buClr>
                <a:srgbClr val="000000"/>
              </a:buClr>
              <a:buSzPts val="1200"/>
              <a:buFont typeface="Calibri"/>
              <a:buNone/>
            </a:pPr>
            <a:r>
              <a:rPr b="1" i="0" lang="en-GB" sz="1200" u="none" cap="none" strike="noStrike">
                <a:solidFill>
                  <a:srgbClr val="000000"/>
                </a:solidFill>
                <a:latin typeface="Calibri"/>
                <a:ea typeface="Calibri"/>
                <a:cs typeface="Calibri"/>
                <a:sym typeface="Calibri"/>
              </a:rPr>
              <a:t>The Key message(s) on this slide: </a:t>
            </a:r>
            <a:endParaRPr/>
          </a:p>
          <a:p>
            <a:pPr indent="0" lvl="0" marL="0" marR="0" rtl="0" algn="l">
              <a:lnSpc>
                <a:spcPct val="100000"/>
              </a:lnSpc>
              <a:spcBef>
                <a:spcPts val="0"/>
              </a:spcBef>
              <a:spcAft>
                <a:spcPts val="0"/>
              </a:spcAft>
              <a:buClr>
                <a:schemeClr val="dk1"/>
              </a:buClr>
              <a:buSzPts val="1200"/>
              <a:buFont typeface="Calibri"/>
              <a:buNone/>
            </a:pPr>
            <a:r>
              <a:t/>
            </a:r>
            <a:endParaRPr b="0" i="0" sz="1200" u="none" cap="none" strike="noStrike">
              <a:solidFill>
                <a:srgbClr val="000000"/>
              </a:solidFill>
              <a:latin typeface="Calibri"/>
              <a:ea typeface="Calibri"/>
              <a:cs typeface="Calibri"/>
              <a:sym typeface="Calibri"/>
            </a:endParaRPr>
          </a:p>
          <a:p>
            <a:pPr indent="0" lvl="0" marL="0" marR="0" rtl="0" algn="l">
              <a:lnSpc>
                <a:spcPct val="100000"/>
              </a:lnSpc>
              <a:spcBef>
                <a:spcPts val="0"/>
              </a:spcBef>
              <a:spcAft>
                <a:spcPts val="0"/>
              </a:spcAft>
              <a:buClr>
                <a:srgbClr val="000000"/>
              </a:buClr>
              <a:buSzPts val="1200"/>
              <a:buFont typeface="Calibri"/>
              <a:buNone/>
            </a:pPr>
            <a:r>
              <a:rPr b="1" i="0" lang="en-GB" sz="1200" u="none" cap="none" strike="noStrike">
                <a:solidFill>
                  <a:srgbClr val="000000"/>
                </a:solidFill>
                <a:latin typeface="Calibri"/>
                <a:ea typeface="Calibri"/>
                <a:cs typeface="Calibri"/>
                <a:sym typeface="Calibri"/>
              </a:rPr>
              <a:t>Putting it all together produces a progression chart for Perseverance like this.</a:t>
            </a:r>
            <a:endParaRPr/>
          </a:p>
          <a:p>
            <a:pPr indent="0" lvl="0" marL="0" marR="0" rtl="0" algn="l">
              <a:lnSpc>
                <a:spcPct val="100000"/>
              </a:lnSpc>
              <a:spcBef>
                <a:spcPts val="0"/>
              </a:spcBef>
              <a:spcAft>
                <a:spcPts val="0"/>
              </a:spcAft>
              <a:buClr>
                <a:schemeClr val="dk1"/>
              </a:buClr>
              <a:buSzPts val="1200"/>
              <a:buFont typeface="Calibri"/>
              <a:buNone/>
            </a:pPr>
            <a:r>
              <a:t/>
            </a:r>
            <a:endParaRPr b="0" i="0" sz="1200" u="none" cap="none" strike="noStrike">
              <a:solidFill>
                <a:srgbClr val="000000"/>
              </a:solidFill>
              <a:latin typeface="Calibri"/>
              <a:ea typeface="Calibri"/>
              <a:cs typeface="Calibri"/>
              <a:sym typeface="Calibri"/>
            </a:endParaRPr>
          </a:p>
          <a:p>
            <a:pPr indent="0" lvl="0" marL="0" marR="0" rtl="0" algn="l">
              <a:lnSpc>
                <a:spcPct val="100000"/>
              </a:lnSpc>
              <a:spcBef>
                <a:spcPts val="0"/>
              </a:spcBef>
              <a:spcAft>
                <a:spcPts val="0"/>
              </a:spcAft>
              <a:buClr>
                <a:srgbClr val="000000"/>
              </a:buClr>
              <a:buSzPts val="1200"/>
              <a:buFont typeface="Calibri"/>
              <a:buNone/>
            </a:pPr>
            <a:r>
              <a:rPr b="1" i="0" lang="en-GB" sz="1200" u="none" cap="none" strike="noStrike">
                <a:solidFill>
                  <a:srgbClr val="000000"/>
                </a:solidFill>
                <a:latin typeface="Calibri"/>
                <a:ea typeface="Calibri"/>
                <a:cs typeface="Calibri"/>
                <a:sym typeface="Calibri"/>
              </a:rPr>
              <a:t>Detail:</a:t>
            </a:r>
            <a:endParaRPr/>
          </a:p>
          <a:p>
            <a:pPr indent="0" lvl="0" marL="0" marR="0" rtl="0" algn="l">
              <a:lnSpc>
                <a:spcPct val="100000"/>
              </a:lnSpc>
              <a:spcBef>
                <a:spcPts val="0"/>
              </a:spcBef>
              <a:spcAft>
                <a:spcPts val="0"/>
              </a:spcAft>
              <a:buClr>
                <a:schemeClr val="dk1"/>
              </a:buClr>
              <a:buSzPts val="1200"/>
              <a:buFont typeface="Calibri"/>
              <a:buNone/>
            </a:pPr>
            <a:r>
              <a:t/>
            </a:r>
            <a:endParaRPr i="0" sz="1200" u="none" cap="none" strike="noStrike">
              <a:solidFill>
                <a:srgbClr val="000000"/>
              </a:solidFill>
            </a:endParaRPr>
          </a:p>
          <a:p>
            <a:pPr indent="0" lvl="0" marL="0" marR="0" rtl="0" algn="l">
              <a:lnSpc>
                <a:spcPct val="100000"/>
              </a:lnSpc>
              <a:spcBef>
                <a:spcPts val="0"/>
              </a:spcBef>
              <a:spcAft>
                <a:spcPts val="0"/>
              </a:spcAft>
              <a:buClr>
                <a:srgbClr val="000000"/>
              </a:buClr>
              <a:buSzPts val="1200"/>
              <a:buFont typeface="Calibri"/>
              <a:buNone/>
            </a:pPr>
            <a:r>
              <a:rPr lang="en-GB">
                <a:solidFill>
                  <a:srgbClr val="000000"/>
                </a:solidFill>
              </a:rPr>
              <a:t>Give time to look at this chart - it is a lot to take in !</a:t>
            </a:r>
            <a:endParaRPr>
              <a:solidFill>
                <a:srgbClr val="000000"/>
              </a:solidFill>
            </a:endParaRPr>
          </a:p>
          <a:p>
            <a:pPr indent="0" lvl="0" marL="0" marR="0" rtl="0" algn="l">
              <a:lnSpc>
                <a:spcPct val="100000"/>
              </a:lnSpc>
              <a:spcBef>
                <a:spcPts val="0"/>
              </a:spcBef>
              <a:spcAft>
                <a:spcPts val="0"/>
              </a:spcAft>
              <a:buClr>
                <a:srgbClr val="000000"/>
              </a:buClr>
              <a:buSzPts val="1200"/>
              <a:buFont typeface="Calibri"/>
              <a:buNone/>
            </a:pPr>
            <a:r>
              <a:rPr lang="en-GB">
                <a:solidFill>
                  <a:srgbClr val="000000"/>
                </a:solidFill>
              </a:rPr>
              <a:t>Movement upwards is not inevitable</a:t>
            </a:r>
            <a:endParaRPr>
              <a:solidFill>
                <a:srgbClr val="000000"/>
              </a:solidFill>
            </a:endParaRPr>
          </a:p>
          <a:p>
            <a:pPr indent="0" lvl="0" marL="0" marR="0" rtl="0" algn="l">
              <a:lnSpc>
                <a:spcPct val="100000"/>
              </a:lnSpc>
              <a:spcBef>
                <a:spcPts val="0"/>
              </a:spcBef>
              <a:spcAft>
                <a:spcPts val="0"/>
              </a:spcAft>
              <a:buClr>
                <a:srgbClr val="000000"/>
              </a:buClr>
              <a:buSzPts val="1200"/>
              <a:buFont typeface="Calibri"/>
              <a:buNone/>
            </a:pPr>
            <a:r>
              <a:rPr lang="en-GB">
                <a:solidFill>
                  <a:srgbClr val="000000"/>
                </a:solidFill>
              </a:rPr>
              <a:t>Many adults do not reach the top of this chart</a:t>
            </a:r>
            <a:endParaRPr>
              <a:solidFill>
                <a:srgbClr val="000000"/>
              </a:solidFill>
            </a:endParaRPr>
          </a:p>
          <a:p>
            <a:pPr indent="0" lvl="0" marL="0" marR="0" rtl="0" algn="l">
              <a:lnSpc>
                <a:spcPct val="100000"/>
              </a:lnSpc>
              <a:spcBef>
                <a:spcPts val="0"/>
              </a:spcBef>
              <a:spcAft>
                <a:spcPts val="0"/>
              </a:spcAft>
              <a:buClr>
                <a:srgbClr val="000000"/>
              </a:buClr>
              <a:buSzPts val="1200"/>
              <a:buFont typeface="Calibri"/>
              <a:buNone/>
            </a:pPr>
            <a:r>
              <a:rPr lang="en-GB">
                <a:solidFill>
                  <a:srgbClr val="000000"/>
                </a:solidFill>
              </a:rPr>
              <a:t>A lifetime of growth is detailed here</a:t>
            </a:r>
            <a:endParaRPr>
              <a:solidFill>
                <a:srgbClr val="000000"/>
              </a:solidFill>
            </a:endParaRPr>
          </a:p>
          <a:p>
            <a:pPr indent="0" lvl="0" marL="0" marR="0" rtl="0" algn="l">
              <a:lnSpc>
                <a:spcPct val="100000"/>
              </a:lnSpc>
              <a:spcBef>
                <a:spcPts val="0"/>
              </a:spcBef>
              <a:spcAft>
                <a:spcPts val="0"/>
              </a:spcAft>
              <a:buClr>
                <a:srgbClr val="000000"/>
              </a:buClr>
              <a:buSzPts val="1200"/>
              <a:buFont typeface="Calibri"/>
              <a:buNone/>
            </a:pPr>
            <a:r>
              <a:rPr lang="en-GB">
                <a:solidFill>
                  <a:srgbClr val="000000"/>
                </a:solidFill>
              </a:rPr>
              <a:t>The chart is a ‘professional document’ written in professional language - do not be tempted to use it with students - they will have no idea what it is talking about !!!</a:t>
            </a:r>
            <a:endParaRPr>
              <a:solidFill>
                <a:srgbClr val="000000"/>
              </a:solidFill>
            </a:endParaRPr>
          </a:p>
          <a:p>
            <a:pPr indent="0" lvl="0" marL="0" marR="0" rtl="0" algn="l">
              <a:lnSpc>
                <a:spcPct val="100000"/>
              </a:lnSpc>
              <a:spcBef>
                <a:spcPts val="0"/>
              </a:spcBef>
              <a:spcAft>
                <a:spcPts val="0"/>
              </a:spcAft>
              <a:buClr>
                <a:srgbClr val="000000"/>
              </a:buClr>
              <a:buSzPts val="1200"/>
              <a:buFont typeface="Calibri"/>
              <a:buNone/>
            </a:pPr>
            <a:r>
              <a:rPr lang="en-GB">
                <a:solidFill>
                  <a:srgbClr val="000000"/>
                </a:solidFill>
              </a:rPr>
              <a:t>However, re-drafting the purple and blue cells in pupil-speak would be an interesting activity.</a:t>
            </a:r>
            <a:endParaRPr>
              <a:solidFill>
                <a:srgbClr val="000000"/>
              </a:solidFill>
            </a:endParaRPr>
          </a:p>
          <a:p>
            <a:pPr indent="0" lvl="0" marL="0" marR="0" rtl="0" algn="l">
              <a:lnSpc>
                <a:spcPct val="100000"/>
              </a:lnSpc>
              <a:spcBef>
                <a:spcPts val="0"/>
              </a:spcBef>
              <a:spcAft>
                <a:spcPts val="0"/>
              </a:spcAft>
              <a:buClr>
                <a:srgbClr val="000000"/>
              </a:buClr>
              <a:buSzPts val="1200"/>
              <a:buFont typeface="Calibri"/>
              <a:buNone/>
            </a:pPr>
            <a:r>
              <a:t/>
            </a:r>
            <a:endParaRPr>
              <a:solidFill>
                <a:srgbClr val="000000"/>
              </a:solidFill>
            </a:endParaRPr>
          </a:p>
          <a:p>
            <a:pPr indent="0" lvl="0" marL="0" marR="0" rtl="0" algn="l">
              <a:lnSpc>
                <a:spcPct val="100000"/>
              </a:lnSpc>
              <a:spcBef>
                <a:spcPts val="0"/>
              </a:spcBef>
              <a:spcAft>
                <a:spcPts val="0"/>
              </a:spcAft>
              <a:buClr>
                <a:srgbClr val="000000"/>
              </a:buClr>
              <a:buSzPts val="1200"/>
              <a:buFont typeface="Calibri"/>
              <a:buNone/>
            </a:pPr>
            <a:r>
              <a:rPr lang="en-GB">
                <a:solidFill>
                  <a:srgbClr val="000000"/>
                </a:solidFill>
              </a:rPr>
              <a:t>Remember - there are two breakthrough points:</a:t>
            </a:r>
            <a:endParaRPr>
              <a:solidFill>
                <a:srgbClr val="000000"/>
              </a:solidFill>
            </a:endParaRPr>
          </a:p>
          <a:p>
            <a:pPr indent="0" lvl="0" marL="0" marR="0" rtl="0" algn="l">
              <a:lnSpc>
                <a:spcPct val="100000"/>
              </a:lnSpc>
              <a:spcBef>
                <a:spcPts val="0"/>
              </a:spcBef>
              <a:spcAft>
                <a:spcPts val="0"/>
              </a:spcAft>
              <a:buClr>
                <a:srgbClr val="000000"/>
              </a:buClr>
              <a:buSzPts val="1200"/>
              <a:buFont typeface="Calibri"/>
              <a:buNone/>
            </a:pPr>
            <a:r>
              <a:rPr lang="en-GB">
                <a:solidFill>
                  <a:srgbClr val="000000"/>
                </a:solidFill>
              </a:rPr>
              <a:t>Going from Grey to Purple requires changing a negative outlook (Grey) into a neutral outlook (Purple)</a:t>
            </a:r>
            <a:endParaRPr>
              <a:solidFill>
                <a:srgbClr val="000000"/>
              </a:solidFill>
            </a:endParaRPr>
          </a:p>
          <a:p>
            <a:pPr indent="0" lvl="0" marL="0" marR="0" rtl="0" algn="l">
              <a:lnSpc>
                <a:spcPct val="100000"/>
              </a:lnSpc>
              <a:spcBef>
                <a:spcPts val="0"/>
              </a:spcBef>
              <a:spcAft>
                <a:spcPts val="0"/>
              </a:spcAft>
              <a:buClr>
                <a:srgbClr val="000000"/>
              </a:buClr>
              <a:buSzPts val="1200"/>
              <a:buFont typeface="Calibri"/>
              <a:buNone/>
            </a:pPr>
            <a:r>
              <a:rPr lang="en-GB">
                <a:solidFill>
                  <a:srgbClr val="000000"/>
                </a:solidFill>
              </a:rPr>
              <a:t>Going from Blue to Green is where students start to do it for themselves, when teachers can step back, intervene less, and allow learners to do it for themselves.</a:t>
            </a:r>
            <a:endParaRPr>
              <a:solidFill>
                <a:srgbClr val="000000"/>
              </a:solidFill>
            </a:endParaRPr>
          </a:p>
        </p:txBody>
      </p:sp>
      <p:sp>
        <p:nvSpPr>
          <p:cNvPr id="265" name="Google Shape;265;g3f0ac4518d_0_153:notes"/>
          <p:cNvSpPr txBox="1"/>
          <p:nvPr>
            <p:ph idx="12" type="sldNum"/>
          </p:nvPr>
        </p:nvSpPr>
        <p:spPr>
          <a:xfrm>
            <a:off x="3884613" y="8685213"/>
            <a:ext cx="2971800" cy="457200"/>
          </a:xfrm>
          <a:prstGeom prst="rect">
            <a:avLst/>
          </a:prstGeom>
          <a:noFill/>
          <a:ln>
            <a:noFill/>
          </a:ln>
        </p:spPr>
        <p:txBody>
          <a:bodyPr anchorCtr="0" anchor="b" bIns="45700" lIns="91425" spcFirstLastPara="1" rIns="91425" wrap="square" tIns="45700">
            <a:noAutofit/>
          </a:bodyPr>
          <a:lstStyle/>
          <a:p>
            <a:pPr indent="0" lvl="0" marL="0" marR="0" rtl="0" algn="r">
              <a:spcBef>
                <a:spcPts val="0"/>
              </a:spcBef>
              <a:spcAft>
                <a:spcPts val="0"/>
              </a:spcAft>
              <a:buNone/>
            </a:pPr>
            <a:fld id="{00000000-1234-1234-1234-123412341234}" type="slidenum">
              <a:rPr lang="en-GB" sz="1200">
                <a:solidFill>
                  <a:schemeClr val="dk1"/>
                </a:solidFill>
                <a:latin typeface="Calibri"/>
                <a:ea typeface="Calibri"/>
                <a:cs typeface="Calibri"/>
                <a:sym typeface="Calibri"/>
              </a:rPr>
              <a:t>‹#›</a:t>
            </a:fld>
            <a:endParaRPr sz="1200">
              <a:solidFill>
                <a:schemeClr val="dk1"/>
              </a:solidFill>
              <a:latin typeface="Calibri"/>
              <a:ea typeface="Calibri"/>
              <a:cs typeface="Calibri"/>
              <a:sym typeface="Calibri"/>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271" name="Shape 271"/>
        <p:cNvGrpSpPr/>
        <p:nvPr/>
      </p:nvGrpSpPr>
      <p:grpSpPr>
        <a:xfrm>
          <a:off x="0" y="0"/>
          <a:ext cx="0" cy="0"/>
          <a:chOff x="0" y="0"/>
          <a:chExt cx="0" cy="0"/>
        </a:xfrm>
      </p:grpSpPr>
      <p:sp>
        <p:nvSpPr>
          <p:cNvPr id="272" name="Google Shape;272;g3f0ac4518d_0_162:notes"/>
          <p:cNvSpPr/>
          <p:nvPr>
            <p:ph idx="2" type="sldImg"/>
          </p:nvPr>
        </p:nvSpPr>
        <p:spPr>
          <a:xfrm>
            <a:off x="685800" y="685800"/>
            <a:ext cx="54864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miter lim="800000"/>
            <a:headEnd len="sm" w="sm" type="none"/>
            <a:tailEnd len="sm" w="sm" type="none"/>
          </a:ln>
        </p:spPr>
      </p:sp>
      <p:sp>
        <p:nvSpPr>
          <p:cNvPr id="273" name="Google Shape;273;g3f0ac4518d_0_162: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marR="0" rtl="0" algn="l">
              <a:lnSpc>
                <a:spcPct val="90000"/>
              </a:lnSpc>
              <a:spcBef>
                <a:spcPts val="0"/>
              </a:spcBef>
              <a:spcAft>
                <a:spcPts val="0"/>
              </a:spcAft>
              <a:buClr>
                <a:srgbClr val="000000"/>
              </a:buClr>
              <a:buSzPts val="1200"/>
              <a:buFont typeface="Calibri"/>
              <a:buNone/>
            </a:pPr>
            <a:r>
              <a:rPr b="1" i="0" lang="en-GB" sz="1200" u="none" cap="none" strike="noStrike">
                <a:solidFill>
                  <a:srgbClr val="000000"/>
                </a:solidFill>
                <a:latin typeface="Calibri"/>
                <a:ea typeface="Calibri"/>
                <a:cs typeface="Calibri"/>
                <a:sym typeface="Calibri"/>
              </a:rPr>
              <a:t>The Key message(s) on this slide: </a:t>
            </a:r>
            <a:endParaRPr/>
          </a:p>
          <a:p>
            <a:pPr indent="0" lvl="0" marL="0" marR="0" rtl="0" algn="l">
              <a:lnSpc>
                <a:spcPct val="100000"/>
              </a:lnSpc>
              <a:spcBef>
                <a:spcPts val="0"/>
              </a:spcBef>
              <a:spcAft>
                <a:spcPts val="0"/>
              </a:spcAft>
              <a:buClr>
                <a:schemeClr val="dk1"/>
              </a:buClr>
              <a:buSzPts val="1200"/>
              <a:buFont typeface="Calibri"/>
              <a:buNone/>
            </a:pPr>
            <a:r>
              <a:t/>
            </a:r>
            <a:endParaRPr b="0" i="0" sz="1200" u="none" cap="none" strike="noStrike">
              <a:solidFill>
                <a:srgbClr val="000000"/>
              </a:solidFill>
              <a:latin typeface="Calibri"/>
              <a:ea typeface="Calibri"/>
              <a:cs typeface="Calibri"/>
              <a:sym typeface="Calibri"/>
            </a:endParaRPr>
          </a:p>
          <a:p>
            <a:pPr indent="0" lvl="0" marL="0" marR="0" rtl="0" algn="l">
              <a:lnSpc>
                <a:spcPct val="100000"/>
              </a:lnSpc>
              <a:spcBef>
                <a:spcPts val="0"/>
              </a:spcBef>
              <a:spcAft>
                <a:spcPts val="0"/>
              </a:spcAft>
              <a:buClr>
                <a:srgbClr val="000000"/>
              </a:buClr>
              <a:buSzPts val="1200"/>
              <a:buFont typeface="Calibri"/>
              <a:buNone/>
            </a:pPr>
            <a:r>
              <a:rPr b="1" lang="en-GB">
                <a:solidFill>
                  <a:srgbClr val="000000"/>
                </a:solidFill>
              </a:rPr>
              <a:t>We can use the chart as a lens through which we can view our students as perseverers.</a:t>
            </a:r>
            <a:endParaRPr/>
          </a:p>
          <a:p>
            <a:pPr indent="0" lvl="0" marL="0" marR="0" rtl="0" algn="l">
              <a:lnSpc>
                <a:spcPct val="100000"/>
              </a:lnSpc>
              <a:spcBef>
                <a:spcPts val="0"/>
              </a:spcBef>
              <a:spcAft>
                <a:spcPts val="0"/>
              </a:spcAft>
              <a:buClr>
                <a:schemeClr val="dk1"/>
              </a:buClr>
              <a:buSzPts val="1200"/>
              <a:buFont typeface="Calibri"/>
              <a:buNone/>
            </a:pPr>
            <a:r>
              <a:t/>
            </a:r>
            <a:endParaRPr b="0" i="0" sz="1200" u="none" cap="none" strike="noStrike">
              <a:solidFill>
                <a:srgbClr val="000000"/>
              </a:solidFill>
              <a:latin typeface="Calibri"/>
              <a:ea typeface="Calibri"/>
              <a:cs typeface="Calibri"/>
              <a:sym typeface="Calibri"/>
            </a:endParaRPr>
          </a:p>
          <a:p>
            <a:pPr indent="0" lvl="0" marL="0" marR="0" rtl="0" algn="l">
              <a:lnSpc>
                <a:spcPct val="100000"/>
              </a:lnSpc>
              <a:spcBef>
                <a:spcPts val="0"/>
              </a:spcBef>
              <a:spcAft>
                <a:spcPts val="0"/>
              </a:spcAft>
              <a:buClr>
                <a:srgbClr val="000000"/>
              </a:buClr>
              <a:buSzPts val="1200"/>
              <a:buFont typeface="Calibri"/>
              <a:buNone/>
            </a:pPr>
            <a:r>
              <a:rPr b="1" i="0" lang="en-GB" sz="1200" u="none" cap="none" strike="noStrike">
                <a:solidFill>
                  <a:srgbClr val="000000"/>
                </a:solidFill>
                <a:latin typeface="Calibri"/>
                <a:ea typeface="Calibri"/>
                <a:cs typeface="Calibri"/>
                <a:sym typeface="Calibri"/>
              </a:rPr>
              <a:t>Detail:</a:t>
            </a:r>
            <a:endParaRPr/>
          </a:p>
          <a:p>
            <a:pPr indent="0" lvl="0" marL="0" marR="0" rtl="0" algn="l">
              <a:spcBef>
                <a:spcPts val="0"/>
              </a:spcBef>
              <a:spcAft>
                <a:spcPts val="0"/>
              </a:spcAft>
              <a:buNone/>
            </a:pPr>
            <a:r>
              <a:t/>
            </a:r>
            <a:endParaRPr b="1" i="0" sz="1200" u="none" cap="none" strike="noStrike">
              <a:solidFill>
                <a:schemeClr val="dk1"/>
              </a:solidFill>
              <a:latin typeface="Calibri"/>
              <a:ea typeface="Calibri"/>
              <a:cs typeface="Calibri"/>
              <a:sym typeface="Calibri"/>
            </a:endParaRPr>
          </a:p>
          <a:p>
            <a:pPr indent="0" lvl="0" marL="0" marR="0" rtl="0" algn="l">
              <a:spcBef>
                <a:spcPts val="0"/>
              </a:spcBef>
              <a:spcAft>
                <a:spcPts val="0"/>
              </a:spcAft>
              <a:buNone/>
            </a:pPr>
            <a:r>
              <a:rPr lang="en-GB"/>
              <a:t>There are exceptional perseverers who are well towards the top of the chart.</a:t>
            </a:r>
            <a:endParaRPr/>
          </a:p>
          <a:p>
            <a:pPr indent="0" lvl="0" marL="0" marR="0" rtl="0" algn="l">
              <a:spcBef>
                <a:spcPts val="0"/>
              </a:spcBef>
              <a:spcAft>
                <a:spcPts val="0"/>
              </a:spcAft>
              <a:buNone/>
            </a:pPr>
            <a:r>
              <a:rPr lang="en-GB"/>
              <a:t>And there are others who barely get onto the bottom rung.</a:t>
            </a:r>
            <a:endParaRPr/>
          </a:p>
          <a:p>
            <a:pPr indent="0" lvl="0" marL="0" marR="0" rtl="0" algn="l">
              <a:spcBef>
                <a:spcPts val="0"/>
              </a:spcBef>
              <a:spcAft>
                <a:spcPts val="0"/>
              </a:spcAft>
              <a:buNone/>
            </a:pPr>
            <a:r>
              <a:rPr lang="en-GB"/>
              <a:t>Ignore these outliers for a moment - think about the vast majority of learners in your class.</a:t>
            </a:r>
            <a:endParaRPr/>
          </a:p>
          <a:p>
            <a:pPr indent="0" lvl="0" marL="0" marR="0" rtl="0" algn="l">
              <a:spcBef>
                <a:spcPts val="0"/>
              </a:spcBef>
              <a:spcAft>
                <a:spcPts val="0"/>
              </a:spcAft>
              <a:buNone/>
            </a:pPr>
            <a:r>
              <a:rPr lang="en-GB"/>
              <a:t>Which colour best describes them ?</a:t>
            </a:r>
            <a:endParaRPr/>
          </a:p>
          <a:p>
            <a:pPr indent="0" lvl="0" marL="0" marR="0" rtl="0" algn="l">
              <a:spcBef>
                <a:spcPts val="0"/>
              </a:spcBef>
              <a:spcAft>
                <a:spcPts val="0"/>
              </a:spcAft>
              <a:buNone/>
            </a:pPr>
            <a:r>
              <a:t/>
            </a:r>
            <a:endParaRPr/>
          </a:p>
          <a:p>
            <a:pPr indent="0" lvl="0" marL="0" marR="0" rtl="0" algn="l">
              <a:spcBef>
                <a:spcPts val="0"/>
              </a:spcBef>
              <a:spcAft>
                <a:spcPts val="0"/>
              </a:spcAft>
              <a:buNone/>
            </a:pPr>
            <a:r>
              <a:rPr lang="en-GB"/>
              <a:t>In terms of running this reflective activity, it is best done in phase teams (in the primary school).</a:t>
            </a:r>
            <a:endParaRPr/>
          </a:p>
          <a:p>
            <a:pPr indent="0" lvl="0" marL="0" marR="0" rtl="0" algn="l">
              <a:spcBef>
                <a:spcPts val="0"/>
              </a:spcBef>
              <a:spcAft>
                <a:spcPts val="0"/>
              </a:spcAft>
              <a:buNone/>
            </a:pPr>
            <a:r>
              <a:rPr lang="en-GB"/>
              <a:t>Give time for teams to agree an answer. Typically they will say things like ‘Purple with a bit of Blue’.</a:t>
            </a:r>
            <a:endParaRPr/>
          </a:p>
          <a:p>
            <a:pPr indent="0" lvl="0" marL="0" marR="0" rtl="0" algn="l">
              <a:spcBef>
                <a:spcPts val="0"/>
              </a:spcBef>
              <a:spcAft>
                <a:spcPts val="0"/>
              </a:spcAft>
              <a:buNone/>
            </a:pPr>
            <a:r>
              <a:rPr lang="en-GB"/>
              <a:t>Collect answers, starting with your youngest learners and moving up through the school.</a:t>
            </a:r>
            <a:endParaRPr/>
          </a:p>
          <a:p>
            <a:pPr indent="0" lvl="0" marL="0" marR="0" rtl="0" algn="l">
              <a:spcBef>
                <a:spcPts val="0"/>
              </a:spcBef>
              <a:spcAft>
                <a:spcPts val="0"/>
              </a:spcAft>
              <a:buNone/>
            </a:pPr>
            <a:r>
              <a:t/>
            </a:r>
            <a:endParaRPr/>
          </a:p>
          <a:p>
            <a:pPr indent="0" lvl="0" marL="0" marR="0" rtl="0" algn="l">
              <a:spcBef>
                <a:spcPts val="0"/>
              </a:spcBef>
              <a:spcAft>
                <a:spcPts val="0"/>
              </a:spcAft>
              <a:buNone/>
            </a:pPr>
            <a:r>
              <a:rPr lang="en-GB"/>
              <a:t>What generally emerges is that everybody says largely the same. </a:t>
            </a:r>
            <a:endParaRPr/>
          </a:p>
          <a:p>
            <a:pPr indent="0" lvl="0" marL="0" marR="0" rtl="0" algn="l">
              <a:spcBef>
                <a:spcPts val="0"/>
              </a:spcBef>
              <a:spcAft>
                <a:spcPts val="0"/>
              </a:spcAft>
              <a:buNone/>
            </a:pPr>
            <a:r>
              <a:rPr lang="en-GB"/>
              <a:t>Or, put another way, our learners are not growing significantly in perseverance as they move through the school. And that is despite all of the good advice about ‘not giving up’ and ‘trying hard’ that they are given.</a:t>
            </a:r>
            <a:endParaRPr/>
          </a:p>
          <a:p>
            <a:pPr indent="0" lvl="0" marL="0" marR="0" rtl="0" algn="l">
              <a:spcBef>
                <a:spcPts val="0"/>
              </a:spcBef>
              <a:spcAft>
                <a:spcPts val="0"/>
              </a:spcAft>
              <a:buNone/>
            </a:pPr>
            <a:r>
              <a:t/>
            </a:r>
            <a:endParaRPr/>
          </a:p>
          <a:p>
            <a:pPr indent="0" lvl="0" marL="0" marR="0" rtl="0" algn="l">
              <a:spcBef>
                <a:spcPts val="0"/>
              </a:spcBef>
              <a:spcAft>
                <a:spcPts val="0"/>
              </a:spcAft>
              <a:buNone/>
            </a:pPr>
            <a:r>
              <a:rPr lang="en-GB"/>
              <a:t>Sometimes levels of perseverance weaken as students get older - that is the basis for an interesting conversation !</a:t>
            </a:r>
            <a:endParaRPr/>
          </a:p>
          <a:p>
            <a:pPr indent="0" lvl="0" marL="0" marR="0" rtl="0" algn="l">
              <a:spcBef>
                <a:spcPts val="0"/>
              </a:spcBef>
              <a:spcAft>
                <a:spcPts val="0"/>
              </a:spcAft>
              <a:buNone/>
            </a:pPr>
            <a:r>
              <a:t/>
            </a:r>
            <a:endParaRPr/>
          </a:p>
          <a:p>
            <a:pPr indent="0" lvl="0" marL="0" marR="0" rtl="0" algn="l">
              <a:spcBef>
                <a:spcPts val="0"/>
              </a:spcBef>
              <a:spcAft>
                <a:spcPts val="0"/>
              </a:spcAft>
              <a:buNone/>
            </a:pPr>
            <a:r>
              <a:rPr lang="en-GB"/>
              <a:t>If students appear to be moving ‘up’ the chart as they move through the school, is that happening because of the planned interventions that teachers are making, or is it almost accidental ?</a:t>
            </a:r>
            <a:endParaRPr/>
          </a:p>
          <a:p>
            <a:pPr indent="0" lvl="0" marL="0" marR="0" rtl="0" algn="l">
              <a:spcBef>
                <a:spcPts val="0"/>
              </a:spcBef>
              <a:spcAft>
                <a:spcPts val="0"/>
              </a:spcAft>
              <a:buNone/>
            </a:pPr>
            <a:r>
              <a:t/>
            </a:r>
            <a:endParaRPr/>
          </a:p>
          <a:p>
            <a:pPr indent="0" lvl="0" marL="0" marR="0" rtl="0" algn="l">
              <a:spcBef>
                <a:spcPts val="0"/>
              </a:spcBef>
              <a:spcAft>
                <a:spcPts val="0"/>
              </a:spcAft>
              <a:buNone/>
            </a:pPr>
            <a:r>
              <a:rPr lang="en-GB"/>
              <a:t>Whatever the picture - explore </a:t>
            </a:r>
            <a:r>
              <a:rPr b="1" i="1" lang="en-GB"/>
              <a:t>why</a:t>
            </a:r>
            <a:r>
              <a:rPr lang="en-GB"/>
              <a:t> this is happening.</a:t>
            </a:r>
            <a:endParaRPr/>
          </a:p>
        </p:txBody>
      </p:sp>
      <p:sp>
        <p:nvSpPr>
          <p:cNvPr id="274" name="Google Shape;274;g3f0ac4518d_0_162:notes"/>
          <p:cNvSpPr txBox="1"/>
          <p:nvPr>
            <p:ph idx="12" type="sldNum"/>
          </p:nvPr>
        </p:nvSpPr>
        <p:spPr>
          <a:xfrm>
            <a:off x="3884613" y="8685213"/>
            <a:ext cx="2971800" cy="457200"/>
          </a:xfrm>
          <a:prstGeom prst="rect">
            <a:avLst/>
          </a:prstGeom>
          <a:noFill/>
          <a:ln>
            <a:noFill/>
          </a:ln>
        </p:spPr>
        <p:txBody>
          <a:bodyPr anchorCtr="0" anchor="b" bIns="45700" lIns="91425" spcFirstLastPara="1" rIns="91425" wrap="square" tIns="45700">
            <a:noAutofit/>
          </a:bodyPr>
          <a:lstStyle/>
          <a:p>
            <a:pPr indent="0" lvl="0" marL="0" marR="0" rtl="0" algn="r">
              <a:spcBef>
                <a:spcPts val="0"/>
              </a:spcBef>
              <a:spcAft>
                <a:spcPts val="0"/>
              </a:spcAft>
              <a:buNone/>
            </a:pPr>
            <a:fld id="{00000000-1234-1234-1234-123412341234}" type="slidenum">
              <a:rPr lang="en-GB" sz="1200">
                <a:solidFill>
                  <a:schemeClr val="dk1"/>
                </a:solidFill>
                <a:latin typeface="Calibri"/>
                <a:ea typeface="Calibri"/>
                <a:cs typeface="Calibri"/>
                <a:sym typeface="Calibri"/>
              </a:rPr>
              <a:t>‹#›</a:t>
            </a:fld>
            <a:endParaRPr sz="1200">
              <a:solidFill>
                <a:schemeClr val="dk1"/>
              </a:solidFill>
              <a:latin typeface="Calibri"/>
              <a:ea typeface="Calibri"/>
              <a:cs typeface="Calibri"/>
              <a:sym typeface="Calibri"/>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285" name="Shape 285"/>
        <p:cNvGrpSpPr/>
        <p:nvPr/>
      </p:nvGrpSpPr>
      <p:grpSpPr>
        <a:xfrm>
          <a:off x="0" y="0"/>
          <a:ext cx="0" cy="0"/>
          <a:chOff x="0" y="0"/>
          <a:chExt cx="0" cy="0"/>
        </a:xfrm>
      </p:grpSpPr>
      <p:sp>
        <p:nvSpPr>
          <p:cNvPr id="286" name="Google Shape;286;g3f0ac4518d_0_174: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rPr b="1" lang="en-GB"/>
              <a:t>The threads that link these slides together: </a:t>
            </a:r>
            <a:endParaRPr b="1"/>
          </a:p>
          <a:p>
            <a:pPr indent="0" lvl="0" marL="0" rtl="0" algn="l">
              <a:spcBef>
                <a:spcPts val="0"/>
              </a:spcBef>
              <a:spcAft>
                <a:spcPts val="0"/>
              </a:spcAft>
              <a:buNone/>
            </a:pPr>
            <a:r>
              <a:rPr b="1" lang="en-GB"/>
              <a:t>There are small changes that teachers can adopt to ‘nudge’ students to move up the chart</a:t>
            </a:r>
            <a:endParaRPr b="1"/>
          </a:p>
          <a:p>
            <a:pPr indent="0" lvl="0" marL="0" rtl="0" algn="l">
              <a:spcBef>
                <a:spcPts val="0"/>
              </a:spcBef>
              <a:spcAft>
                <a:spcPts val="0"/>
              </a:spcAft>
              <a:buClr>
                <a:schemeClr val="dk1"/>
              </a:buClr>
              <a:buSzPts val="1100"/>
              <a:buFont typeface="Arial"/>
              <a:buNone/>
            </a:pPr>
            <a:r>
              <a:rPr b="1" lang="en-GB"/>
              <a:t>The changes need to be appropriate the their starting points</a:t>
            </a:r>
            <a:endParaRPr b="1"/>
          </a:p>
          <a:p>
            <a:pPr indent="-95250" lvl="0" marL="171450" rtl="0" algn="l">
              <a:spcBef>
                <a:spcPts val="0"/>
              </a:spcBef>
              <a:spcAft>
                <a:spcPts val="0"/>
              </a:spcAft>
              <a:buClr>
                <a:schemeClr val="dk1"/>
              </a:buClr>
              <a:buSzPts val="1100"/>
              <a:buFont typeface="Arial"/>
              <a:buNone/>
            </a:pPr>
            <a:r>
              <a:t/>
            </a:r>
            <a:endParaRPr b="1"/>
          </a:p>
          <a:p>
            <a:pPr indent="-95250" lvl="0" marL="171450" rtl="0" algn="l">
              <a:spcBef>
                <a:spcPts val="0"/>
              </a:spcBef>
              <a:spcAft>
                <a:spcPts val="0"/>
              </a:spcAft>
              <a:buClr>
                <a:schemeClr val="dk1"/>
              </a:buClr>
              <a:buSzPts val="1100"/>
              <a:buFont typeface="Arial"/>
              <a:buNone/>
            </a:pPr>
            <a:r>
              <a:t/>
            </a:r>
            <a:endParaRPr b="1"/>
          </a:p>
          <a:p>
            <a:pPr indent="0" lvl="0" marL="0" rtl="0" algn="l">
              <a:spcBef>
                <a:spcPts val="0"/>
              </a:spcBef>
              <a:spcAft>
                <a:spcPts val="0"/>
              </a:spcAft>
              <a:buClr>
                <a:schemeClr val="dk1"/>
              </a:buClr>
              <a:buSzPts val="1100"/>
              <a:buFont typeface="Arial"/>
              <a:buNone/>
            </a:pPr>
            <a:r>
              <a:rPr b="1" lang="en-GB"/>
              <a:t>Aim of the discussion:  </a:t>
            </a:r>
            <a:r>
              <a:rPr lang="en-GB"/>
              <a:t>To consider/explore teaching ideas that could help students to become better at persevering</a:t>
            </a:r>
            <a:endParaRPr/>
          </a:p>
          <a:p>
            <a:pPr indent="0" lvl="0" marL="0" rtl="0" algn="l">
              <a:spcBef>
                <a:spcPts val="0"/>
              </a:spcBef>
              <a:spcAft>
                <a:spcPts val="0"/>
              </a:spcAft>
              <a:buClr>
                <a:schemeClr val="dk1"/>
              </a:buClr>
              <a:buSzPts val="1100"/>
              <a:buFont typeface="Arial"/>
              <a:buNone/>
            </a:pPr>
            <a:r>
              <a:t/>
            </a:r>
            <a:endParaRPr b="1"/>
          </a:p>
          <a:p>
            <a:pPr indent="0" lvl="0" marL="0" rtl="0" algn="l">
              <a:spcBef>
                <a:spcPts val="0"/>
              </a:spcBef>
              <a:spcAft>
                <a:spcPts val="0"/>
              </a:spcAft>
              <a:buClr>
                <a:schemeClr val="dk1"/>
              </a:buClr>
              <a:buSzPts val="1100"/>
              <a:buFont typeface="Arial"/>
              <a:buNone/>
            </a:pPr>
            <a:r>
              <a:rPr b="1" lang="en-GB"/>
              <a:t>Objectives:</a:t>
            </a:r>
            <a:r>
              <a:rPr lang="en-GB"/>
              <a:t>  By the end of the discussion participants will have explored:</a:t>
            </a:r>
            <a:endParaRPr/>
          </a:p>
          <a:p>
            <a:pPr indent="0" lvl="0" marL="0" rtl="0" algn="l">
              <a:spcBef>
                <a:spcPts val="0"/>
              </a:spcBef>
              <a:spcAft>
                <a:spcPts val="0"/>
              </a:spcAft>
              <a:buClr>
                <a:schemeClr val="dk1"/>
              </a:buClr>
              <a:buSzPts val="1100"/>
              <a:buFont typeface="Arial"/>
              <a:buNone/>
            </a:pPr>
            <a:r>
              <a:t/>
            </a:r>
            <a:endParaRPr/>
          </a:p>
          <a:p>
            <a:pPr indent="-317500" lvl="0" marL="457200" rtl="0" algn="l">
              <a:spcBef>
                <a:spcPts val="0"/>
              </a:spcBef>
              <a:spcAft>
                <a:spcPts val="0"/>
              </a:spcAft>
              <a:buClr>
                <a:schemeClr val="dk1"/>
              </a:buClr>
              <a:buSzPts val="1400"/>
              <a:buFont typeface="Calibri"/>
              <a:buChar char="●"/>
            </a:pPr>
            <a:r>
              <a:rPr lang="en-GB"/>
              <a:t>A range of possible perseverance related strategies</a:t>
            </a:r>
            <a:endParaRPr/>
          </a:p>
          <a:p>
            <a:pPr indent="-317500" lvl="0" marL="457200" rtl="0" algn="l">
              <a:spcBef>
                <a:spcPts val="0"/>
              </a:spcBef>
              <a:spcAft>
                <a:spcPts val="0"/>
              </a:spcAft>
              <a:buClr>
                <a:schemeClr val="dk1"/>
              </a:buClr>
              <a:buSzPts val="1400"/>
              <a:buFont typeface="Calibri"/>
              <a:buChar char="●"/>
            </a:pPr>
            <a:r>
              <a:rPr lang="en-GB"/>
              <a:t>Which strategies might work with their students at this phase of their development</a:t>
            </a:r>
            <a:endParaRPr/>
          </a:p>
          <a:p>
            <a:pPr indent="-317500" lvl="0" marL="457200" rtl="0" algn="l">
              <a:spcBef>
                <a:spcPts val="0"/>
              </a:spcBef>
              <a:spcAft>
                <a:spcPts val="0"/>
              </a:spcAft>
              <a:buClr>
                <a:schemeClr val="dk1"/>
              </a:buClr>
              <a:buSzPts val="1400"/>
              <a:buFont typeface="Calibri"/>
              <a:buChar char="●"/>
            </a:pPr>
            <a:r>
              <a:rPr lang="en-GB"/>
              <a:t>Decided to adopt a strategy or two to trial in their classroom.</a:t>
            </a:r>
            <a:endParaRPr/>
          </a:p>
        </p:txBody>
      </p:sp>
      <p:sp>
        <p:nvSpPr>
          <p:cNvPr id="287" name="Google Shape;287;g3f0ac4518d_0_174:notes"/>
          <p:cNvSpPr/>
          <p:nvPr>
            <p:ph idx="2" type="sldImg"/>
          </p:nvPr>
        </p:nvSpPr>
        <p:spPr>
          <a:xfrm>
            <a:off x="685800" y="685800"/>
            <a:ext cx="54864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292" name="Shape 292"/>
        <p:cNvGrpSpPr/>
        <p:nvPr/>
      </p:nvGrpSpPr>
      <p:grpSpPr>
        <a:xfrm>
          <a:off x="0" y="0"/>
          <a:ext cx="0" cy="0"/>
          <a:chOff x="0" y="0"/>
          <a:chExt cx="0" cy="0"/>
        </a:xfrm>
      </p:grpSpPr>
      <p:sp>
        <p:nvSpPr>
          <p:cNvPr id="293" name="Google Shape;293;g3f0ac4518d_0_181: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lnSpc>
                <a:spcPct val="90000"/>
              </a:lnSpc>
              <a:spcBef>
                <a:spcPts val="0"/>
              </a:spcBef>
              <a:spcAft>
                <a:spcPts val="0"/>
              </a:spcAft>
              <a:buClr>
                <a:schemeClr val="dk1"/>
              </a:buClr>
              <a:buSzPts val="1200"/>
              <a:buFont typeface="Calibri"/>
              <a:buNone/>
            </a:pPr>
            <a:r>
              <a:rPr b="1" lang="en-GB"/>
              <a:t>The Key message(s) on this slide: </a:t>
            </a:r>
            <a:endParaRPr/>
          </a:p>
          <a:p>
            <a:pPr indent="0" lvl="0" marL="0" rtl="0" algn="l">
              <a:spcBef>
                <a:spcPts val="0"/>
              </a:spcBef>
              <a:spcAft>
                <a:spcPts val="0"/>
              </a:spcAft>
              <a:buClr>
                <a:schemeClr val="dk1"/>
              </a:buClr>
              <a:buSzPts val="1200"/>
              <a:buFont typeface="Calibri"/>
              <a:buNone/>
            </a:pPr>
            <a:r>
              <a:t/>
            </a:r>
            <a:endParaRPr/>
          </a:p>
          <a:p>
            <a:pPr indent="0" lvl="0" marL="0" rtl="0" algn="l">
              <a:spcBef>
                <a:spcPts val="0"/>
              </a:spcBef>
              <a:spcAft>
                <a:spcPts val="0"/>
              </a:spcAft>
              <a:buClr>
                <a:schemeClr val="dk1"/>
              </a:buClr>
              <a:buSzPts val="1200"/>
              <a:buFont typeface="Calibri"/>
              <a:buNone/>
            </a:pPr>
            <a:r>
              <a:rPr b="1" lang="en-GB"/>
              <a:t>This slide sets up the card sort activity</a:t>
            </a:r>
            <a:endParaRPr/>
          </a:p>
          <a:p>
            <a:pPr indent="0" lvl="0" marL="0" rtl="0" algn="l">
              <a:spcBef>
                <a:spcPts val="0"/>
              </a:spcBef>
              <a:spcAft>
                <a:spcPts val="0"/>
              </a:spcAft>
              <a:buClr>
                <a:schemeClr val="dk1"/>
              </a:buClr>
              <a:buSzPts val="1200"/>
              <a:buFont typeface="Calibri"/>
              <a:buNone/>
            </a:pPr>
            <a:r>
              <a:t/>
            </a:r>
            <a:endParaRPr/>
          </a:p>
          <a:p>
            <a:pPr indent="0" lvl="0" marL="0" rtl="0" algn="l">
              <a:spcBef>
                <a:spcPts val="0"/>
              </a:spcBef>
              <a:spcAft>
                <a:spcPts val="0"/>
              </a:spcAft>
              <a:buClr>
                <a:schemeClr val="dk1"/>
              </a:buClr>
              <a:buSzPts val="1200"/>
              <a:buFont typeface="Calibri"/>
              <a:buNone/>
            </a:pPr>
            <a:r>
              <a:rPr b="1" lang="en-GB"/>
              <a:t>Detail:</a:t>
            </a:r>
            <a:endParaRPr/>
          </a:p>
          <a:p>
            <a:pPr indent="0" lvl="0" marL="0" rtl="0" algn="l">
              <a:spcBef>
                <a:spcPts val="0"/>
              </a:spcBef>
              <a:spcAft>
                <a:spcPts val="0"/>
              </a:spcAft>
              <a:buClr>
                <a:schemeClr val="dk1"/>
              </a:buClr>
              <a:buFont typeface="Arial"/>
              <a:buNone/>
            </a:pPr>
            <a:r>
              <a:rPr b="1" lang="en-GB"/>
              <a:t>Download and print sufficient sets of the cards.</a:t>
            </a:r>
            <a:endParaRPr b="1"/>
          </a:p>
          <a:p>
            <a:pPr indent="0" lvl="0" marL="0" rtl="0" algn="l">
              <a:spcBef>
                <a:spcPts val="0"/>
              </a:spcBef>
              <a:spcAft>
                <a:spcPts val="0"/>
              </a:spcAft>
              <a:buClr>
                <a:schemeClr val="dk1"/>
              </a:buClr>
              <a:buFont typeface="Arial"/>
              <a:buNone/>
            </a:pPr>
            <a:r>
              <a:rPr b="1" lang="en-GB"/>
              <a:t>In small groups, invite teachers to talk through them one by one</a:t>
            </a:r>
            <a:endParaRPr b="1"/>
          </a:p>
          <a:p>
            <a:pPr indent="0" lvl="0" marL="0" rtl="0" algn="l">
              <a:spcBef>
                <a:spcPts val="0"/>
              </a:spcBef>
              <a:spcAft>
                <a:spcPts val="0"/>
              </a:spcAft>
              <a:buClr>
                <a:schemeClr val="dk1"/>
              </a:buClr>
              <a:buFont typeface="Arial"/>
              <a:buNone/>
            </a:pPr>
            <a:r>
              <a:t/>
            </a:r>
            <a:endParaRPr/>
          </a:p>
          <a:p>
            <a:pPr indent="0" lvl="0" marL="0" rtl="0" algn="l">
              <a:spcBef>
                <a:spcPts val="0"/>
              </a:spcBef>
              <a:spcAft>
                <a:spcPts val="0"/>
              </a:spcAft>
              <a:buClr>
                <a:schemeClr val="dk1"/>
              </a:buClr>
              <a:buFont typeface="Arial"/>
              <a:buNone/>
            </a:pPr>
            <a:r>
              <a:rPr lang="en-GB"/>
              <a:t>Some ideas will immediately appeal and be well-matched to where their learners are</a:t>
            </a:r>
            <a:endParaRPr/>
          </a:p>
          <a:p>
            <a:pPr indent="0" lvl="0" marL="0" rtl="0" algn="l">
              <a:spcBef>
                <a:spcPts val="0"/>
              </a:spcBef>
              <a:spcAft>
                <a:spcPts val="0"/>
              </a:spcAft>
              <a:buClr>
                <a:schemeClr val="dk1"/>
              </a:buClr>
              <a:buFont typeface="Arial"/>
              <a:buNone/>
            </a:pPr>
            <a:r>
              <a:rPr lang="en-GB"/>
              <a:t>Some will appeal, but students are not yet ready for it</a:t>
            </a:r>
            <a:endParaRPr/>
          </a:p>
          <a:p>
            <a:pPr indent="0" lvl="0" marL="0" rtl="0" algn="l">
              <a:spcBef>
                <a:spcPts val="0"/>
              </a:spcBef>
              <a:spcAft>
                <a:spcPts val="0"/>
              </a:spcAft>
              <a:buClr>
                <a:schemeClr val="dk1"/>
              </a:buClr>
              <a:buFont typeface="Arial"/>
              <a:buNone/>
            </a:pPr>
            <a:r>
              <a:rPr lang="en-GB"/>
              <a:t>Some will appeal, but teachers are uncertain how they might do it</a:t>
            </a:r>
            <a:endParaRPr/>
          </a:p>
          <a:p>
            <a:pPr indent="0" lvl="0" marL="0" rtl="0" algn="l">
              <a:spcBef>
                <a:spcPts val="0"/>
              </a:spcBef>
              <a:spcAft>
                <a:spcPts val="0"/>
              </a:spcAft>
              <a:buClr>
                <a:schemeClr val="dk1"/>
              </a:buClr>
              <a:buFont typeface="Arial"/>
              <a:buNone/>
            </a:pPr>
            <a:r>
              <a:rPr lang="en-GB"/>
              <a:t>And some will not appeal or seem relevant.    </a:t>
            </a:r>
            <a:endParaRPr/>
          </a:p>
          <a:p>
            <a:pPr indent="0" lvl="0" marL="0" rtl="0" algn="l">
              <a:spcBef>
                <a:spcPts val="0"/>
              </a:spcBef>
              <a:spcAft>
                <a:spcPts val="0"/>
              </a:spcAft>
              <a:buNone/>
            </a:pPr>
            <a:r>
              <a:t/>
            </a:r>
            <a:endParaRPr/>
          </a:p>
          <a:p>
            <a:pPr indent="0" lvl="0" marL="0" rtl="0" algn="l">
              <a:spcBef>
                <a:spcPts val="0"/>
              </a:spcBef>
              <a:spcAft>
                <a:spcPts val="0"/>
              </a:spcAft>
              <a:buNone/>
            </a:pPr>
            <a:r>
              <a:rPr lang="en-GB"/>
              <a:t>You might want to use the following slide to support the sorting exercise:</a:t>
            </a:r>
            <a:endParaRPr/>
          </a:p>
          <a:p>
            <a:pPr indent="0" lvl="0" marL="0" rtl="0" algn="l">
              <a:spcBef>
                <a:spcPts val="0"/>
              </a:spcBef>
              <a:spcAft>
                <a:spcPts val="0"/>
              </a:spcAft>
              <a:buNone/>
            </a:pPr>
            <a:r>
              <a:t/>
            </a:r>
            <a:endParaRPr/>
          </a:p>
          <a:p>
            <a:pPr indent="0" lvl="0" marL="0" rtl="0" algn="l">
              <a:spcBef>
                <a:spcPts val="0"/>
              </a:spcBef>
              <a:spcAft>
                <a:spcPts val="0"/>
              </a:spcAft>
              <a:buNone/>
            </a:pPr>
            <a:r>
              <a:rPr lang="en-GB"/>
              <a:t>Imagine three baskets</a:t>
            </a:r>
            <a:endParaRPr/>
          </a:p>
          <a:p>
            <a:pPr indent="0" lvl="0" marL="0" rtl="0" algn="l">
              <a:spcBef>
                <a:spcPts val="0"/>
              </a:spcBef>
              <a:spcAft>
                <a:spcPts val="0"/>
              </a:spcAft>
              <a:buNone/>
            </a:pPr>
            <a:r>
              <a:rPr lang="en-GB"/>
              <a:t>Place the cards, one by one, into the 3 baskets.</a:t>
            </a:r>
            <a:endParaRPr/>
          </a:p>
          <a:p>
            <a:pPr indent="0" lvl="0" marL="0" rtl="0" algn="l">
              <a:spcBef>
                <a:spcPts val="0"/>
              </a:spcBef>
              <a:spcAft>
                <a:spcPts val="0"/>
              </a:spcAft>
              <a:buNone/>
            </a:pPr>
            <a:r>
              <a:rPr lang="en-GB"/>
              <a:t>Basket 1 is ‘I like the idea and I fancy trying it with my students’</a:t>
            </a:r>
            <a:endParaRPr/>
          </a:p>
          <a:p>
            <a:pPr indent="0" lvl="0" marL="0" rtl="0" algn="l">
              <a:spcBef>
                <a:spcPts val="0"/>
              </a:spcBef>
              <a:spcAft>
                <a:spcPts val="0"/>
              </a:spcAft>
              <a:buNone/>
            </a:pPr>
            <a:r>
              <a:rPr lang="en-GB"/>
              <a:t>Basket 2 is ‘It is an interesting idea that I might try at some point’</a:t>
            </a:r>
            <a:endParaRPr/>
          </a:p>
          <a:p>
            <a:pPr indent="0" lvl="0" marL="0" rtl="0" algn="l">
              <a:spcBef>
                <a:spcPts val="0"/>
              </a:spcBef>
              <a:spcAft>
                <a:spcPts val="0"/>
              </a:spcAft>
              <a:buNone/>
            </a:pPr>
            <a:r>
              <a:rPr lang="en-GB"/>
              <a:t>Basket 3 is ‘not in my classroom!’</a:t>
            </a:r>
            <a:endParaRPr/>
          </a:p>
        </p:txBody>
      </p:sp>
      <p:sp>
        <p:nvSpPr>
          <p:cNvPr id="294" name="Google Shape;294;g3f0ac4518d_0_181:notes"/>
          <p:cNvSpPr/>
          <p:nvPr>
            <p:ph idx="2" type="sldImg"/>
          </p:nvPr>
        </p:nvSpPr>
        <p:spPr>
          <a:xfrm>
            <a:off x="685800" y="685800"/>
            <a:ext cx="54864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302" name="Shape 302"/>
        <p:cNvGrpSpPr/>
        <p:nvPr/>
      </p:nvGrpSpPr>
      <p:grpSpPr>
        <a:xfrm>
          <a:off x="0" y="0"/>
          <a:ext cx="0" cy="0"/>
          <a:chOff x="0" y="0"/>
          <a:chExt cx="0" cy="0"/>
        </a:xfrm>
      </p:grpSpPr>
      <p:sp>
        <p:nvSpPr>
          <p:cNvPr id="303" name="Google Shape;303;g3f421c4d5b_2_61: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Clr>
                <a:schemeClr val="dk1"/>
              </a:buClr>
              <a:buSzPts val="1100"/>
              <a:buFont typeface="Arial"/>
              <a:buNone/>
            </a:pPr>
            <a:r>
              <a:rPr lang="en-GB"/>
              <a:t>See notes on the previous slide</a:t>
            </a:r>
            <a:endParaRPr/>
          </a:p>
          <a:p>
            <a:pPr indent="0" lvl="0" marL="0" rtl="0" algn="l">
              <a:spcBef>
                <a:spcPts val="0"/>
              </a:spcBef>
              <a:spcAft>
                <a:spcPts val="0"/>
              </a:spcAft>
              <a:buClr>
                <a:schemeClr val="dk1"/>
              </a:buClr>
              <a:buSzPts val="1100"/>
              <a:buFont typeface="Arial"/>
              <a:buNone/>
            </a:pPr>
            <a:r>
              <a:t/>
            </a:r>
            <a:endParaRPr/>
          </a:p>
          <a:p>
            <a:pPr indent="0" lvl="0" marL="0" rtl="0" algn="l">
              <a:spcBef>
                <a:spcPts val="0"/>
              </a:spcBef>
              <a:spcAft>
                <a:spcPts val="0"/>
              </a:spcAft>
              <a:buClr>
                <a:schemeClr val="dk1"/>
              </a:buClr>
              <a:buSzPts val="1100"/>
              <a:buFont typeface="Arial"/>
              <a:buNone/>
            </a:pPr>
            <a:r>
              <a:rPr lang="en-GB"/>
              <a:t>Allow plenty of time for this</a:t>
            </a:r>
            <a:endParaRPr/>
          </a:p>
          <a:p>
            <a:pPr indent="0" lvl="0" marL="0" rtl="0" algn="l">
              <a:spcBef>
                <a:spcPts val="0"/>
              </a:spcBef>
              <a:spcAft>
                <a:spcPts val="0"/>
              </a:spcAft>
              <a:buClr>
                <a:schemeClr val="dk1"/>
              </a:buClr>
              <a:buSzPts val="1100"/>
              <a:buFont typeface="Arial"/>
              <a:buNone/>
            </a:pPr>
            <a:r>
              <a:t/>
            </a:r>
            <a:endParaRPr/>
          </a:p>
          <a:p>
            <a:pPr indent="0" lvl="0" marL="0" rtl="0" algn="l">
              <a:spcBef>
                <a:spcPts val="0"/>
              </a:spcBef>
              <a:spcAft>
                <a:spcPts val="0"/>
              </a:spcAft>
              <a:buClr>
                <a:schemeClr val="dk1"/>
              </a:buClr>
              <a:buSzPts val="1100"/>
              <a:buFont typeface="Arial"/>
              <a:buNone/>
            </a:pPr>
            <a:r>
              <a:rPr lang="en-GB"/>
              <a:t>Listen to the conversations</a:t>
            </a:r>
            <a:endParaRPr/>
          </a:p>
          <a:p>
            <a:pPr indent="0" lvl="0" marL="0" rtl="0" algn="l">
              <a:spcBef>
                <a:spcPts val="0"/>
              </a:spcBef>
              <a:spcAft>
                <a:spcPts val="0"/>
              </a:spcAft>
              <a:buClr>
                <a:schemeClr val="dk1"/>
              </a:buClr>
              <a:buSzPts val="1100"/>
              <a:buFont typeface="Arial"/>
              <a:buNone/>
            </a:pPr>
            <a:r>
              <a:rPr lang="en-GB"/>
              <a:t>You may want to get groups to share particularly interesting discussions</a:t>
            </a:r>
            <a:endParaRPr/>
          </a:p>
          <a:p>
            <a:pPr indent="0" lvl="0" marL="0" rtl="0" algn="l">
              <a:spcBef>
                <a:spcPts val="0"/>
              </a:spcBef>
              <a:spcAft>
                <a:spcPts val="0"/>
              </a:spcAft>
              <a:buClr>
                <a:schemeClr val="dk1"/>
              </a:buClr>
              <a:buSzPts val="1100"/>
              <a:buFont typeface="Arial"/>
              <a:buNone/>
            </a:pPr>
            <a:r>
              <a:rPr lang="en-GB"/>
              <a:t>(The slides towards the end of this presentation show the cards they have been sorting. No need to talk through these slides, they are just here so that you can put one up on the screen while it is discussed)</a:t>
            </a:r>
            <a:endParaRPr/>
          </a:p>
          <a:p>
            <a:pPr indent="0" lvl="0" marL="0" rtl="0" algn="l">
              <a:spcBef>
                <a:spcPts val="0"/>
              </a:spcBef>
              <a:spcAft>
                <a:spcPts val="0"/>
              </a:spcAft>
              <a:buClr>
                <a:schemeClr val="dk1"/>
              </a:buClr>
              <a:buSzPts val="1100"/>
              <a:buFont typeface="Arial"/>
              <a:buNone/>
            </a:pPr>
            <a:r>
              <a:t/>
            </a:r>
            <a:endParaRPr/>
          </a:p>
          <a:p>
            <a:pPr indent="0" lvl="0" marL="0" rtl="0" algn="l">
              <a:spcBef>
                <a:spcPts val="0"/>
              </a:spcBef>
              <a:spcAft>
                <a:spcPts val="0"/>
              </a:spcAft>
              <a:buClr>
                <a:schemeClr val="dk1"/>
              </a:buClr>
              <a:buSzPts val="1100"/>
              <a:buFont typeface="Arial"/>
              <a:buNone/>
            </a:pPr>
            <a:r>
              <a:rPr lang="en-GB"/>
              <a:t>You might consider getting some people to visit other groups to hear which cards have ended up in which basket and why.</a:t>
            </a:r>
            <a:endParaRPr/>
          </a:p>
          <a:p>
            <a:pPr indent="0" lvl="0" marL="0" rtl="0" algn="l">
              <a:spcBef>
                <a:spcPts val="0"/>
              </a:spcBef>
              <a:spcAft>
                <a:spcPts val="0"/>
              </a:spcAft>
              <a:buNone/>
            </a:pPr>
            <a:r>
              <a:t/>
            </a:r>
            <a:endParaRPr/>
          </a:p>
        </p:txBody>
      </p:sp>
      <p:sp>
        <p:nvSpPr>
          <p:cNvPr id="304" name="Google Shape;304;g3f421c4d5b_2_61:notes"/>
          <p:cNvSpPr/>
          <p:nvPr>
            <p:ph idx="2" type="sldImg"/>
          </p:nvPr>
        </p:nvSpPr>
        <p:spPr>
          <a:xfrm>
            <a:off x="1371836" y="685800"/>
            <a:ext cx="4115003"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313" name="Shape 313"/>
        <p:cNvGrpSpPr/>
        <p:nvPr/>
      </p:nvGrpSpPr>
      <p:grpSpPr>
        <a:xfrm>
          <a:off x="0" y="0"/>
          <a:ext cx="0" cy="0"/>
          <a:chOff x="0" y="0"/>
          <a:chExt cx="0" cy="0"/>
        </a:xfrm>
      </p:grpSpPr>
      <p:sp>
        <p:nvSpPr>
          <p:cNvPr id="314" name="Google Shape;314;g3f3b8f087f_0_0:notes"/>
          <p:cNvSpPr/>
          <p:nvPr>
            <p:ph idx="2" type="sldImg"/>
          </p:nvPr>
        </p:nvSpPr>
        <p:spPr>
          <a:xfrm>
            <a:off x="685800" y="685800"/>
            <a:ext cx="5486400" cy="3429000"/>
          </a:xfrm>
          <a:custGeom>
            <a:rect b="b" l="l" r="r" t="t"/>
            <a:pathLst>
              <a:path extrusionOk="0" h="120000" w="120000">
                <a:moveTo>
                  <a:pt x="0" y="0"/>
                </a:moveTo>
                <a:lnTo>
                  <a:pt x="120000" y="0"/>
                </a:lnTo>
                <a:lnTo>
                  <a:pt x="120000" y="120000"/>
                </a:lnTo>
                <a:lnTo>
                  <a:pt x="0" y="120000"/>
                </a:lnTo>
                <a:close/>
              </a:path>
            </a:pathLst>
          </a:custGeom>
        </p:spPr>
      </p:sp>
      <p:sp>
        <p:nvSpPr>
          <p:cNvPr id="315" name="Google Shape;315;g3f3b8f087f_0_0: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lnSpc>
                <a:spcPct val="90000"/>
              </a:lnSpc>
              <a:spcBef>
                <a:spcPts val="0"/>
              </a:spcBef>
              <a:spcAft>
                <a:spcPts val="0"/>
              </a:spcAft>
              <a:buClr>
                <a:schemeClr val="dk1"/>
              </a:buClr>
              <a:buSzPts val="1200"/>
              <a:buFont typeface="Calibri"/>
              <a:buNone/>
            </a:pPr>
            <a:r>
              <a:rPr b="1" lang="en-GB"/>
              <a:t>The Key message(s) on this slide: </a:t>
            </a:r>
            <a:endParaRPr/>
          </a:p>
          <a:p>
            <a:pPr indent="0" lvl="0" marL="0" rtl="0" algn="l">
              <a:spcBef>
                <a:spcPts val="0"/>
              </a:spcBef>
              <a:spcAft>
                <a:spcPts val="0"/>
              </a:spcAft>
              <a:buClr>
                <a:schemeClr val="dk1"/>
              </a:buClr>
              <a:buSzPts val="1200"/>
              <a:buFont typeface="Calibri"/>
              <a:buNone/>
            </a:pPr>
            <a:r>
              <a:t/>
            </a:r>
            <a:endParaRPr/>
          </a:p>
          <a:p>
            <a:pPr indent="0" lvl="0" marL="0" rtl="0" algn="l">
              <a:spcBef>
                <a:spcPts val="0"/>
              </a:spcBef>
              <a:spcAft>
                <a:spcPts val="0"/>
              </a:spcAft>
              <a:buClr>
                <a:schemeClr val="dk1"/>
              </a:buClr>
              <a:buSzPts val="1200"/>
              <a:buFont typeface="Calibri"/>
              <a:buNone/>
            </a:pPr>
            <a:r>
              <a:rPr b="1" lang="en-GB"/>
              <a:t>The ideas we are going to try must match the development phase of our students</a:t>
            </a:r>
            <a:endParaRPr/>
          </a:p>
          <a:p>
            <a:pPr indent="0" lvl="0" marL="0" rtl="0" algn="l">
              <a:spcBef>
                <a:spcPts val="0"/>
              </a:spcBef>
              <a:spcAft>
                <a:spcPts val="0"/>
              </a:spcAft>
              <a:buClr>
                <a:schemeClr val="dk1"/>
              </a:buClr>
              <a:buSzPts val="1200"/>
              <a:buFont typeface="Calibri"/>
              <a:buNone/>
            </a:pPr>
            <a:r>
              <a:t/>
            </a:r>
            <a:endParaRPr/>
          </a:p>
          <a:p>
            <a:pPr indent="0" lvl="0" marL="0" rtl="0" algn="l">
              <a:spcBef>
                <a:spcPts val="0"/>
              </a:spcBef>
              <a:spcAft>
                <a:spcPts val="0"/>
              </a:spcAft>
              <a:buClr>
                <a:schemeClr val="dk1"/>
              </a:buClr>
              <a:buSzPts val="1200"/>
              <a:buFont typeface="Calibri"/>
              <a:buNone/>
            </a:pPr>
            <a:r>
              <a:rPr b="1" lang="en-GB"/>
              <a:t>Detail:</a:t>
            </a:r>
            <a:endParaRPr/>
          </a:p>
          <a:p>
            <a:pPr indent="0" lvl="0" marL="0" rtl="0" algn="l">
              <a:spcBef>
                <a:spcPts val="0"/>
              </a:spcBef>
              <a:spcAft>
                <a:spcPts val="0"/>
              </a:spcAft>
              <a:buNone/>
            </a:pPr>
            <a:r>
              <a:t/>
            </a:r>
            <a:endParaRPr/>
          </a:p>
          <a:p>
            <a:pPr indent="0" lvl="0" marL="0" rtl="0" algn="l">
              <a:spcBef>
                <a:spcPts val="0"/>
              </a:spcBef>
              <a:spcAft>
                <a:spcPts val="0"/>
              </a:spcAft>
              <a:buNone/>
            </a:pPr>
            <a:r>
              <a:rPr lang="en-GB"/>
              <a:t>Refer to the ‘between the lines’ chart (it is in the downloadable resource, and also shown on the next slide)</a:t>
            </a:r>
            <a:endParaRPr/>
          </a:p>
          <a:p>
            <a:pPr indent="0" lvl="0" marL="0" rtl="0" algn="l">
              <a:spcBef>
                <a:spcPts val="0"/>
              </a:spcBef>
              <a:spcAft>
                <a:spcPts val="0"/>
              </a:spcAft>
              <a:buNone/>
            </a:pPr>
            <a:r>
              <a:t/>
            </a:r>
            <a:endParaRPr/>
          </a:p>
          <a:p>
            <a:pPr indent="0" lvl="0" marL="0" rtl="0" algn="l">
              <a:spcBef>
                <a:spcPts val="0"/>
              </a:spcBef>
              <a:spcAft>
                <a:spcPts val="0"/>
              </a:spcAft>
              <a:buNone/>
            </a:pPr>
            <a:r>
              <a:rPr lang="en-GB"/>
              <a:t>Using just the cards in the ‘I fancy doing this’ pile, invite teachers to place the ideas on the ‘between the lines’ chart.</a:t>
            </a:r>
            <a:endParaRPr/>
          </a:p>
          <a:p>
            <a:pPr indent="0" lvl="0" marL="0" rtl="0" algn="l">
              <a:spcBef>
                <a:spcPts val="0"/>
              </a:spcBef>
              <a:spcAft>
                <a:spcPts val="0"/>
              </a:spcAft>
              <a:buNone/>
            </a:pPr>
            <a:r>
              <a:t/>
            </a:r>
            <a:endParaRPr/>
          </a:p>
          <a:p>
            <a:pPr indent="0" lvl="0" marL="0" rtl="0" algn="l">
              <a:spcBef>
                <a:spcPts val="0"/>
              </a:spcBef>
              <a:spcAft>
                <a:spcPts val="0"/>
              </a:spcAft>
              <a:buNone/>
            </a:pPr>
            <a:r>
              <a:rPr lang="en-GB"/>
              <a:t>After a while, ask the question:</a:t>
            </a:r>
            <a:endParaRPr/>
          </a:p>
          <a:p>
            <a:pPr indent="0" lvl="0" marL="0" rtl="0" algn="l">
              <a:spcBef>
                <a:spcPts val="0"/>
              </a:spcBef>
              <a:spcAft>
                <a:spcPts val="0"/>
              </a:spcAft>
              <a:buNone/>
            </a:pPr>
            <a:r>
              <a:t/>
            </a:r>
            <a:endParaRPr/>
          </a:p>
          <a:p>
            <a:pPr indent="0" lvl="0" marL="0" rtl="0" algn="l">
              <a:spcBef>
                <a:spcPts val="0"/>
              </a:spcBef>
              <a:spcAft>
                <a:spcPts val="0"/>
              </a:spcAft>
              <a:buNone/>
            </a:pPr>
            <a:r>
              <a:rPr lang="en-GB"/>
              <a:t>Is where you are putting the cards consistent with where you guesstimated your learners to be?</a:t>
            </a:r>
            <a:endParaRPr/>
          </a:p>
          <a:p>
            <a:pPr indent="0" lvl="0" marL="0" rtl="0" algn="l">
              <a:spcBef>
                <a:spcPts val="0"/>
              </a:spcBef>
              <a:spcAft>
                <a:spcPts val="0"/>
              </a:spcAft>
              <a:buNone/>
            </a:pPr>
            <a:r>
              <a:rPr lang="en-GB"/>
              <a:t>[For example, if you think that you students are mostly purple, are the ideas you are considering falling in the Purple to Blue gap?]</a:t>
            </a:r>
            <a:endParaRPr/>
          </a:p>
          <a:p>
            <a:pPr indent="0" lvl="0" marL="0" rtl="0" algn="l">
              <a:spcBef>
                <a:spcPts val="0"/>
              </a:spcBef>
              <a:spcAft>
                <a:spcPts val="0"/>
              </a:spcAft>
              <a:buNone/>
            </a:pPr>
            <a:r>
              <a:t/>
            </a:r>
            <a:endParaRPr/>
          </a:p>
          <a:p>
            <a:pPr indent="0" lvl="0" marL="0" rtl="0" algn="l">
              <a:spcBef>
                <a:spcPts val="0"/>
              </a:spcBef>
              <a:spcAft>
                <a:spcPts val="0"/>
              </a:spcAft>
              <a:buNone/>
            </a:pPr>
            <a:r>
              <a:rPr lang="en-GB"/>
              <a:t> </a:t>
            </a:r>
            <a:endParaRPr/>
          </a:p>
          <a:p>
            <a:pPr indent="0" lvl="0" marL="0" rtl="0" algn="l">
              <a:spcBef>
                <a:spcPts val="0"/>
              </a:spcBef>
              <a:spcAft>
                <a:spcPts val="0"/>
              </a:spcAft>
              <a:buNone/>
            </a:pPr>
            <a:r>
              <a:rPr lang="en-GB"/>
              <a:t>[Look at the other cards in a similar way if time permits]</a:t>
            </a:r>
            <a:endParaRPr/>
          </a:p>
          <a:p>
            <a:pPr indent="0" lvl="0" marL="0" rtl="0" algn="l">
              <a:spcBef>
                <a:spcPts val="0"/>
              </a:spcBef>
              <a:spcAft>
                <a:spcPts val="0"/>
              </a:spcAft>
              <a:buNone/>
            </a:pPr>
            <a:r>
              <a:t/>
            </a:r>
            <a:endParaRPr/>
          </a:p>
        </p:txBody>
      </p:sp>
      <p:sp>
        <p:nvSpPr>
          <p:cNvPr id="316" name="Google Shape;316;g3f3b8f087f_0_0:notes"/>
          <p:cNvSpPr txBox="1"/>
          <p:nvPr>
            <p:ph idx="12" type="sldNum"/>
          </p:nvPr>
        </p:nvSpPr>
        <p:spPr>
          <a:xfrm>
            <a:off x="3884613" y="8685213"/>
            <a:ext cx="2971800" cy="457200"/>
          </a:xfrm>
          <a:prstGeom prst="rect">
            <a:avLst/>
          </a:prstGeom>
        </p:spPr>
        <p:txBody>
          <a:bodyPr anchorCtr="0" anchor="b" bIns="45700" lIns="91425" spcFirstLastPara="1" rIns="91425" wrap="square" tIns="45700">
            <a:noAutofit/>
          </a:bodyPr>
          <a:lstStyle/>
          <a:p>
            <a:pPr indent="0" lvl="0" marL="0" rtl="0" algn="r">
              <a:spcBef>
                <a:spcPts val="0"/>
              </a:spcBef>
              <a:spcAft>
                <a:spcPts val="0"/>
              </a:spcAft>
              <a:buClr>
                <a:srgbClr val="000000"/>
              </a:buClr>
              <a:buFont typeface="Arial"/>
              <a:buNone/>
            </a:pPr>
            <a:fld id="{00000000-1234-1234-1234-123412341234}" type="slidenum">
              <a:rPr lang="en-GB"/>
              <a:t>‹#›</a:t>
            </a:fld>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321" name="Shape 321"/>
        <p:cNvGrpSpPr/>
        <p:nvPr/>
      </p:nvGrpSpPr>
      <p:grpSpPr>
        <a:xfrm>
          <a:off x="0" y="0"/>
          <a:ext cx="0" cy="0"/>
          <a:chOff x="0" y="0"/>
          <a:chExt cx="0" cy="0"/>
        </a:xfrm>
      </p:grpSpPr>
      <p:sp>
        <p:nvSpPr>
          <p:cNvPr id="322" name="Google Shape;322;g3f0ac4518d_0_191:notes"/>
          <p:cNvSpPr/>
          <p:nvPr>
            <p:ph idx="2" type="sldImg"/>
          </p:nvPr>
        </p:nvSpPr>
        <p:spPr>
          <a:xfrm>
            <a:off x="685800" y="685800"/>
            <a:ext cx="54864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323" name="Google Shape;323;g3f0ac4518d_0_191: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marR="0" rtl="0" algn="l">
              <a:lnSpc>
                <a:spcPct val="90000"/>
              </a:lnSpc>
              <a:spcBef>
                <a:spcPts val="0"/>
              </a:spcBef>
              <a:spcAft>
                <a:spcPts val="0"/>
              </a:spcAft>
              <a:buClr>
                <a:srgbClr val="000000"/>
              </a:buClr>
              <a:buSzPts val="1200"/>
              <a:buFont typeface="Calibri"/>
              <a:buNone/>
            </a:pPr>
            <a:r>
              <a:rPr b="1" i="0" lang="en-GB" sz="1200" u="none" cap="none" strike="noStrike">
                <a:solidFill>
                  <a:srgbClr val="000000"/>
                </a:solidFill>
                <a:latin typeface="Calibri"/>
                <a:ea typeface="Calibri"/>
                <a:cs typeface="Calibri"/>
                <a:sym typeface="Calibri"/>
              </a:rPr>
              <a:t>The Key message(s) on this slide: </a:t>
            </a:r>
            <a:endParaRPr/>
          </a:p>
          <a:p>
            <a:pPr indent="0" lvl="0" marL="0" marR="0" rtl="0" algn="l">
              <a:lnSpc>
                <a:spcPct val="100000"/>
              </a:lnSpc>
              <a:spcBef>
                <a:spcPts val="0"/>
              </a:spcBef>
              <a:spcAft>
                <a:spcPts val="0"/>
              </a:spcAft>
              <a:buClr>
                <a:schemeClr val="dk1"/>
              </a:buClr>
              <a:buSzPts val="1200"/>
              <a:buFont typeface="Calibri"/>
              <a:buNone/>
            </a:pPr>
            <a:r>
              <a:t/>
            </a:r>
            <a:endParaRPr b="0" i="0" sz="1200" u="none" cap="none" strike="noStrike">
              <a:solidFill>
                <a:srgbClr val="000000"/>
              </a:solidFill>
              <a:latin typeface="Calibri"/>
              <a:ea typeface="Calibri"/>
              <a:cs typeface="Calibri"/>
              <a:sym typeface="Calibri"/>
            </a:endParaRPr>
          </a:p>
          <a:p>
            <a:pPr indent="0" lvl="0" marL="0" marR="0" rtl="0" algn="l">
              <a:lnSpc>
                <a:spcPct val="100000"/>
              </a:lnSpc>
              <a:spcBef>
                <a:spcPts val="0"/>
              </a:spcBef>
              <a:spcAft>
                <a:spcPts val="0"/>
              </a:spcAft>
              <a:buClr>
                <a:srgbClr val="000000"/>
              </a:buClr>
              <a:buSzPts val="1200"/>
              <a:buFont typeface="Calibri"/>
              <a:buNone/>
            </a:pPr>
            <a:r>
              <a:rPr b="1" lang="en-GB">
                <a:solidFill>
                  <a:srgbClr val="000000"/>
                </a:solidFill>
              </a:rPr>
              <a:t>See notes for previous slide</a:t>
            </a:r>
            <a:endParaRPr/>
          </a:p>
          <a:p>
            <a:pPr indent="0" lvl="0" marL="0" marR="0" rtl="0" algn="l">
              <a:lnSpc>
                <a:spcPct val="100000"/>
              </a:lnSpc>
              <a:spcBef>
                <a:spcPts val="0"/>
              </a:spcBef>
              <a:spcAft>
                <a:spcPts val="0"/>
              </a:spcAft>
              <a:buClr>
                <a:schemeClr val="dk1"/>
              </a:buClr>
              <a:buSzPts val="1200"/>
              <a:buFont typeface="Calibri"/>
              <a:buNone/>
            </a:pPr>
            <a:r>
              <a:t/>
            </a:r>
            <a:endParaRPr b="0" i="0" sz="1200" u="none" cap="none" strike="noStrike">
              <a:solidFill>
                <a:srgbClr val="000000"/>
              </a:solidFill>
              <a:latin typeface="Calibri"/>
              <a:ea typeface="Calibri"/>
              <a:cs typeface="Calibri"/>
              <a:sym typeface="Calibri"/>
            </a:endParaRPr>
          </a:p>
          <a:p>
            <a:pPr indent="0" lvl="0" marL="0" marR="0" rtl="0" algn="l">
              <a:spcBef>
                <a:spcPts val="0"/>
              </a:spcBef>
              <a:spcAft>
                <a:spcPts val="0"/>
              </a:spcAft>
              <a:buNone/>
            </a:pPr>
            <a:r>
              <a:t/>
            </a:r>
            <a:endParaRPr b="0" i="0" sz="1200" u="none" cap="none" strike="noStrike">
              <a:solidFill>
                <a:schemeClr val="dk1"/>
              </a:solidFill>
              <a:latin typeface="Calibri"/>
              <a:ea typeface="Calibri"/>
              <a:cs typeface="Calibri"/>
              <a:sym typeface="Calibri"/>
            </a:endParaRPr>
          </a:p>
        </p:txBody>
      </p:sp>
      <p:sp>
        <p:nvSpPr>
          <p:cNvPr id="324" name="Google Shape;324;g3f0ac4518d_0_191:notes"/>
          <p:cNvSpPr txBox="1"/>
          <p:nvPr>
            <p:ph idx="12" type="sldNum"/>
          </p:nvPr>
        </p:nvSpPr>
        <p:spPr>
          <a:xfrm>
            <a:off x="3884613" y="8685213"/>
            <a:ext cx="2971800" cy="457200"/>
          </a:xfrm>
          <a:prstGeom prst="rect">
            <a:avLst/>
          </a:prstGeom>
          <a:noFill/>
          <a:ln>
            <a:noFill/>
          </a:ln>
        </p:spPr>
        <p:txBody>
          <a:bodyPr anchorCtr="0" anchor="b" bIns="45700" lIns="91425" spcFirstLastPara="1" rIns="91425" wrap="square" tIns="45700">
            <a:noAutofit/>
          </a:bodyPr>
          <a:lstStyle/>
          <a:p>
            <a:pPr indent="0" lvl="0" marL="0" marR="0" rtl="0" algn="r">
              <a:spcBef>
                <a:spcPts val="0"/>
              </a:spcBef>
              <a:spcAft>
                <a:spcPts val="0"/>
              </a:spcAft>
              <a:buNone/>
            </a:pPr>
            <a:fld id="{00000000-1234-1234-1234-123412341234}" type="slidenum">
              <a:rPr lang="en-GB" sz="1200">
                <a:solidFill>
                  <a:schemeClr val="dk1"/>
                </a:solidFill>
                <a:latin typeface="Calibri"/>
                <a:ea typeface="Calibri"/>
                <a:cs typeface="Calibri"/>
                <a:sym typeface="Calibri"/>
              </a:rPr>
              <a:t>‹#›</a:t>
            </a:fld>
            <a:endParaRPr sz="1200">
              <a:solidFill>
                <a:schemeClr val="dk1"/>
              </a:solidFill>
              <a:latin typeface="Calibri"/>
              <a:ea typeface="Calibri"/>
              <a:cs typeface="Calibri"/>
              <a:sym typeface="Calibri"/>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329" name="Shape 329"/>
        <p:cNvGrpSpPr/>
        <p:nvPr/>
      </p:nvGrpSpPr>
      <p:grpSpPr>
        <a:xfrm>
          <a:off x="0" y="0"/>
          <a:ext cx="0" cy="0"/>
          <a:chOff x="0" y="0"/>
          <a:chExt cx="0" cy="0"/>
        </a:xfrm>
      </p:grpSpPr>
      <p:sp>
        <p:nvSpPr>
          <p:cNvPr id="330" name="Google Shape;330;g3f3b8f087f_2_0:notes"/>
          <p:cNvSpPr/>
          <p:nvPr>
            <p:ph idx="2" type="sldImg"/>
          </p:nvPr>
        </p:nvSpPr>
        <p:spPr>
          <a:xfrm>
            <a:off x="685800" y="685800"/>
            <a:ext cx="5486400" cy="3429000"/>
          </a:xfrm>
          <a:custGeom>
            <a:rect b="b" l="l" r="r" t="t"/>
            <a:pathLst>
              <a:path extrusionOk="0" h="120000" w="120000">
                <a:moveTo>
                  <a:pt x="0" y="0"/>
                </a:moveTo>
                <a:lnTo>
                  <a:pt x="120000" y="0"/>
                </a:lnTo>
                <a:lnTo>
                  <a:pt x="120000" y="120000"/>
                </a:lnTo>
                <a:lnTo>
                  <a:pt x="0" y="120000"/>
                </a:lnTo>
                <a:close/>
              </a:path>
            </a:pathLst>
          </a:custGeom>
        </p:spPr>
      </p:sp>
      <p:sp>
        <p:nvSpPr>
          <p:cNvPr id="331" name="Google Shape;331;g3f3b8f087f_2_0: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lnSpc>
                <a:spcPct val="90000"/>
              </a:lnSpc>
              <a:spcBef>
                <a:spcPts val="0"/>
              </a:spcBef>
              <a:spcAft>
                <a:spcPts val="0"/>
              </a:spcAft>
              <a:buClr>
                <a:schemeClr val="dk1"/>
              </a:buClr>
              <a:buSzPts val="1200"/>
              <a:buFont typeface="Calibri"/>
              <a:buNone/>
            </a:pPr>
            <a:r>
              <a:rPr b="1" lang="en-GB"/>
              <a:t>The Key message(s) on this slide: </a:t>
            </a:r>
            <a:endParaRPr/>
          </a:p>
          <a:p>
            <a:pPr indent="0" lvl="0" marL="0" rtl="0" algn="l">
              <a:spcBef>
                <a:spcPts val="0"/>
              </a:spcBef>
              <a:spcAft>
                <a:spcPts val="0"/>
              </a:spcAft>
              <a:buClr>
                <a:schemeClr val="dk1"/>
              </a:buClr>
              <a:buSzPts val="1200"/>
              <a:buFont typeface="Calibri"/>
              <a:buNone/>
            </a:pPr>
            <a:r>
              <a:t/>
            </a:r>
            <a:endParaRPr/>
          </a:p>
          <a:p>
            <a:pPr indent="0" lvl="0" marL="0" rtl="0" algn="l">
              <a:spcBef>
                <a:spcPts val="0"/>
              </a:spcBef>
              <a:spcAft>
                <a:spcPts val="0"/>
              </a:spcAft>
              <a:buNone/>
            </a:pPr>
            <a:r>
              <a:rPr b="1" lang="en-GB"/>
              <a:t>Committing to action</a:t>
            </a:r>
            <a:endParaRPr b="1"/>
          </a:p>
          <a:p>
            <a:pPr indent="0" lvl="0" marL="0" rtl="0" algn="l">
              <a:spcBef>
                <a:spcPts val="0"/>
              </a:spcBef>
              <a:spcAft>
                <a:spcPts val="0"/>
              </a:spcAft>
              <a:buClr>
                <a:schemeClr val="dk1"/>
              </a:buClr>
              <a:buSzPts val="1200"/>
              <a:buFont typeface="Calibri"/>
              <a:buNone/>
            </a:pPr>
            <a:r>
              <a:t/>
            </a:r>
            <a:endParaRPr/>
          </a:p>
          <a:p>
            <a:pPr indent="0" lvl="0" marL="0" rtl="0" algn="l">
              <a:spcBef>
                <a:spcPts val="0"/>
              </a:spcBef>
              <a:spcAft>
                <a:spcPts val="0"/>
              </a:spcAft>
              <a:buClr>
                <a:schemeClr val="dk1"/>
              </a:buClr>
              <a:buSzPts val="1200"/>
              <a:buFont typeface="Calibri"/>
              <a:buNone/>
            </a:pPr>
            <a:r>
              <a:rPr b="1" lang="en-GB"/>
              <a:t>Detail:</a:t>
            </a:r>
            <a:endParaRPr/>
          </a:p>
          <a:p>
            <a:pPr indent="0" lvl="0" marL="0" rtl="0" algn="l">
              <a:spcBef>
                <a:spcPts val="0"/>
              </a:spcBef>
              <a:spcAft>
                <a:spcPts val="0"/>
              </a:spcAft>
              <a:buNone/>
            </a:pPr>
            <a:r>
              <a:t/>
            </a:r>
            <a:endParaRPr/>
          </a:p>
          <a:p>
            <a:pPr indent="0" lvl="0" marL="0" rtl="0" algn="l">
              <a:spcBef>
                <a:spcPts val="0"/>
              </a:spcBef>
              <a:spcAft>
                <a:spcPts val="0"/>
              </a:spcAft>
              <a:buNone/>
            </a:pPr>
            <a:r>
              <a:rPr lang="en-GB"/>
              <a:t>In light of the session, what will you do, do more of, do less of, keep doing  . . .  .</a:t>
            </a:r>
            <a:endParaRPr/>
          </a:p>
          <a:p>
            <a:pPr indent="0" lvl="0" marL="0" rtl="0" algn="l">
              <a:spcBef>
                <a:spcPts val="0"/>
              </a:spcBef>
              <a:spcAft>
                <a:spcPts val="0"/>
              </a:spcAft>
              <a:buNone/>
            </a:pPr>
            <a:r>
              <a:rPr lang="en-GB"/>
              <a:t>This could initially be an individual reflection activity</a:t>
            </a:r>
            <a:endParaRPr/>
          </a:p>
          <a:p>
            <a:pPr indent="0" lvl="0" marL="0" rtl="0" algn="l">
              <a:spcBef>
                <a:spcPts val="0"/>
              </a:spcBef>
              <a:spcAft>
                <a:spcPts val="0"/>
              </a:spcAft>
              <a:buNone/>
            </a:pPr>
            <a:r>
              <a:rPr lang="en-GB"/>
              <a:t>It could be followed by teachers putting their key changes on to a large version of the pentagon as a public expression of what they are all seeking to do.</a:t>
            </a:r>
            <a:endParaRPr/>
          </a:p>
          <a:p>
            <a:pPr indent="0" lvl="0" marL="0" rtl="0" algn="l">
              <a:spcBef>
                <a:spcPts val="0"/>
              </a:spcBef>
              <a:spcAft>
                <a:spcPts val="0"/>
              </a:spcAft>
              <a:buNone/>
            </a:pPr>
            <a:r>
              <a:t/>
            </a:r>
            <a:endParaRPr/>
          </a:p>
        </p:txBody>
      </p:sp>
      <p:sp>
        <p:nvSpPr>
          <p:cNvPr id="332" name="Google Shape;332;g3f3b8f087f_2_0:notes"/>
          <p:cNvSpPr txBox="1"/>
          <p:nvPr>
            <p:ph idx="12" type="sldNum"/>
          </p:nvPr>
        </p:nvSpPr>
        <p:spPr>
          <a:xfrm>
            <a:off x="3884613" y="8685213"/>
            <a:ext cx="2971800" cy="457200"/>
          </a:xfrm>
          <a:prstGeom prst="rect">
            <a:avLst/>
          </a:prstGeom>
        </p:spPr>
        <p:txBody>
          <a:bodyPr anchorCtr="0" anchor="b" bIns="45700" lIns="91425" spcFirstLastPara="1" rIns="91425" wrap="square" tIns="45700">
            <a:noAutofit/>
          </a:bodyPr>
          <a:lstStyle/>
          <a:p>
            <a:pPr indent="0" lvl="0" marL="0" rtl="0" algn="r">
              <a:spcBef>
                <a:spcPts val="0"/>
              </a:spcBef>
              <a:spcAft>
                <a:spcPts val="0"/>
              </a:spcAft>
              <a:buClr>
                <a:srgbClr val="000000"/>
              </a:buClr>
              <a:buFont typeface="Arial"/>
              <a:buNone/>
            </a:pPr>
            <a:fld id="{00000000-1234-1234-1234-123412341234}" type="slidenum">
              <a:rPr lang="en-GB"/>
              <a:t>‹#›</a:t>
            </a:fld>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337" name="Shape 337"/>
        <p:cNvGrpSpPr/>
        <p:nvPr/>
      </p:nvGrpSpPr>
      <p:grpSpPr>
        <a:xfrm>
          <a:off x="0" y="0"/>
          <a:ext cx="0" cy="0"/>
          <a:chOff x="0" y="0"/>
          <a:chExt cx="0" cy="0"/>
        </a:xfrm>
      </p:grpSpPr>
      <p:sp>
        <p:nvSpPr>
          <p:cNvPr id="338" name="Google Shape;338;g42056015de_0_0:notes"/>
          <p:cNvSpPr/>
          <p:nvPr>
            <p:ph idx="2" type="sldImg"/>
          </p:nvPr>
        </p:nvSpPr>
        <p:spPr>
          <a:xfrm>
            <a:off x="685800" y="685800"/>
            <a:ext cx="5486400" cy="3429000"/>
          </a:xfrm>
          <a:custGeom>
            <a:rect b="b" l="l" r="r" t="t"/>
            <a:pathLst>
              <a:path extrusionOk="0" h="120000" w="120000">
                <a:moveTo>
                  <a:pt x="0" y="0"/>
                </a:moveTo>
                <a:lnTo>
                  <a:pt x="120000" y="0"/>
                </a:lnTo>
                <a:lnTo>
                  <a:pt x="120000" y="120000"/>
                </a:lnTo>
                <a:lnTo>
                  <a:pt x="0" y="120000"/>
                </a:lnTo>
                <a:close/>
              </a:path>
            </a:pathLst>
          </a:custGeom>
        </p:spPr>
      </p:sp>
      <p:sp>
        <p:nvSpPr>
          <p:cNvPr id="339" name="Google Shape;339;g42056015de_0_0: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lnSpc>
                <a:spcPct val="90000"/>
              </a:lnSpc>
              <a:spcBef>
                <a:spcPts val="0"/>
              </a:spcBef>
              <a:spcAft>
                <a:spcPts val="0"/>
              </a:spcAft>
              <a:buClr>
                <a:schemeClr val="dk1"/>
              </a:buClr>
              <a:buSzPts val="1200"/>
              <a:buFont typeface="Calibri"/>
              <a:buNone/>
            </a:pPr>
            <a:r>
              <a:rPr b="1" lang="en-GB"/>
              <a:t>The Key message(s) on this slide: </a:t>
            </a:r>
            <a:endParaRPr/>
          </a:p>
          <a:p>
            <a:pPr indent="0" lvl="0" marL="0" rtl="0" algn="l">
              <a:spcBef>
                <a:spcPts val="0"/>
              </a:spcBef>
              <a:spcAft>
                <a:spcPts val="0"/>
              </a:spcAft>
              <a:buClr>
                <a:schemeClr val="dk1"/>
              </a:buClr>
              <a:buSzPts val="1100"/>
              <a:buFont typeface="Arial"/>
              <a:buNone/>
            </a:pPr>
            <a:r>
              <a:t/>
            </a:r>
            <a:endParaRPr/>
          </a:p>
          <a:p>
            <a:pPr indent="0" lvl="0" marL="0" rtl="0" algn="l">
              <a:spcBef>
                <a:spcPts val="0"/>
              </a:spcBef>
              <a:spcAft>
                <a:spcPts val="0"/>
              </a:spcAft>
              <a:buClr>
                <a:schemeClr val="dk1"/>
              </a:buClr>
              <a:buSzPts val="1200"/>
              <a:buFont typeface="Calibri"/>
              <a:buNone/>
            </a:pPr>
            <a:r>
              <a:rPr lang="en-GB"/>
              <a:t>These are the 15 cards in the card sort activity on slide 17</a:t>
            </a:r>
            <a:endParaRPr/>
          </a:p>
          <a:p>
            <a:pPr indent="0" lvl="0" marL="0" rtl="0" algn="l">
              <a:spcBef>
                <a:spcPts val="0"/>
              </a:spcBef>
              <a:spcAft>
                <a:spcPts val="0"/>
              </a:spcAft>
              <a:buClr>
                <a:schemeClr val="dk1"/>
              </a:buClr>
              <a:buSzPts val="1200"/>
              <a:buFont typeface="Calibri"/>
              <a:buNone/>
            </a:pPr>
            <a:r>
              <a:t/>
            </a:r>
            <a:endParaRPr/>
          </a:p>
          <a:p>
            <a:pPr indent="0" lvl="0" marL="0" rtl="0" algn="l">
              <a:spcBef>
                <a:spcPts val="0"/>
              </a:spcBef>
              <a:spcAft>
                <a:spcPts val="0"/>
              </a:spcAft>
              <a:buClr>
                <a:schemeClr val="dk1"/>
              </a:buClr>
              <a:buSzPts val="1200"/>
              <a:buFont typeface="Calibri"/>
              <a:buNone/>
            </a:pPr>
            <a:r>
              <a:rPr b="1" lang="en-GB"/>
              <a:t>Detail:</a:t>
            </a:r>
            <a:endParaRPr b="1"/>
          </a:p>
          <a:p>
            <a:pPr indent="0" lvl="0" marL="0" rtl="0" algn="l">
              <a:spcBef>
                <a:spcPts val="0"/>
              </a:spcBef>
              <a:spcAft>
                <a:spcPts val="0"/>
              </a:spcAft>
              <a:buClr>
                <a:schemeClr val="dk1"/>
              </a:buClr>
              <a:buSzPts val="1100"/>
              <a:buFont typeface="Arial"/>
              <a:buNone/>
            </a:pPr>
            <a:r>
              <a:t/>
            </a:r>
            <a:endParaRPr/>
          </a:p>
          <a:p>
            <a:pPr indent="0" lvl="0" marL="0" rtl="0" algn="l">
              <a:spcBef>
                <a:spcPts val="0"/>
              </a:spcBef>
              <a:spcAft>
                <a:spcPts val="0"/>
              </a:spcAft>
              <a:buClr>
                <a:schemeClr val="dk1"/>
              </a:buClr>
              <a:buSzPts val="1100"/>
              <a:buFont typeface="Arial"/>
              <a:buNone/>
            </a:pPr>
            <a:r>
              <a:rPr lang="en-GB"/>
              <a:t>This is not included as a slide to be shown, unless the discussion arising from the card sort means that you want to illustrate which card you or they are talking about. </a:t>
            </a:r>
            <a:endParaRPr b="1"/>
          </a:p>
        </p:txBody>
      </p:sp>
      <p:sp>
        <p:nvSpPr>
          <p:cNvPr id="340" name="Google Shape;340;g42056015de_0_0:notes"/>
          <p:cNvSpPr txBox="1"/>
          <p:nvPr>
            <p:ph idx="12" type="sldNum"/>
          </p:nvPr>
        </p:nvSpPr>
        <p:spPr>
          <a:xfrm>
            <a:off x="3884613" y="8685213"/>
            <a:ext cx="2971800" cy="457200"/>
          </a:xfrm>
          <a:prstGeom prst="rect">
            <a:avLst/>
          </a:prstGeom>
        </p:spPr>
        <p:txBody>
          <a:bodyPr anchorCtr="0" anchor="b" bIns="45700" lIns="91425" spcFirstLastPara="1" rIns="91425" wrap="square" tIns="45700">
            <a:noAutofit/>
          </a:bodyPr>
          <a:lstStyle/>
          <a:p>
            <a:pPr indent="0" lvl="0" marL="0" rtl="0" algn="r">
              <a:spcBef>
                <a:spcPts val="0"/>
              </a:spcBef>
              <a:spcAft>
                <a:spcPts val="0"/>
              </a:spcAft>
              <a:buClr>
                <a:srgbClr val="000000"/>
              </a:buClr>
              <a:buFont typeface="Arial"/>
              <a:buNone/>
            </a:pPr>
            <a:fld id="{00000000-1234-1234-1234-123412341234}" type="slidenum">
              <a:rPr lang="en-GB"/>
              <a:t>‹#›</a:t>
            </a:fld>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Title Slide" type="title">
  <p:cSld name="TITLE">
    <p:bg>
      <p:bgPr>
        <a:gradFill>
          <a:gsLst>
            <a:gs pos="0">
              <a:schemeClr val="lt1"/>
            </a:gs>
            <a:gs pos="58000">
              <a:srgbClr val="E7F1F9"/>
            </a:gs>
            <a:gs pos="100000">
              <a:srgbClr val="9FE8E8"/>
            </a:gs>
          </a:gsLst>
          <a:path path="circle">
            <a:fillToRect b="50%" l="50%" r="50%" t="50%"/>
          </a:path>
          <a:tileRect/>
        </a:gradFill>
      </p:bgPr>
    </p:bg>
    <p:spTree>
      <p:nvGrpSpPr>
        <p:cNvPr id="15" name="Shape 15"/>
        <p:cNvGrpSpPr/>
        <p:nvPr/>
      </p:nvGrpSpPr>
      <p:grpSpPr>
        <a:xfrm>
          <a:off x="0" y="0"/>
          <a:ext cx="0" cy="0"/>
          <a:chOff x="0" y="0"/>
          <a:chExt cx="0" cy="0"/>
        </a:xfrm>
      </p:grpSpPr>
      <p:sp>
        <p:nvSpPr>
          <p:cNvPr id="16" name="Google Shape;16;p2"/>
          <p:cNvSpPr txBox="1"/>
          <p:nvPr>
            <p:ph idx="1" type="subTitle"/>
          </p:nvPr>
        </p:nvSpPr>
        <p:spPr>
          <a:xfrm>
            <a:off x="7010403" y="1710800"/>
            <a:ext cx="1959000" cy="1524000"/>
          </a:xfrm>
          <a:prstGeom prst="rect">
            <a:avLst/>
          </a:prstGeom>
          <a:noFill/>
          <a:ln>
            <a:noFill/>
          </a:ln>
        </p:spPr>
        <p:txBody>
          <a:bodyPr anchorCtr="0" anchor="ctr" bIns="45700" lIns="91425" spcFirstLastPara="1" rIns="91425" wrap="square" tIns="45700"/>
          <a:lstStyle>
            <a:lvl1pPr lvl="0" marR="0" rtl="0" algn="l">
              <a:lnSpc>
                <a:spcPct val="100000"/>
              </a:lnSpc>
              <a:spcBef>
                <a:spcPts val="380"/>
              </a:spcBef>
              <a:spcAft>
                <a:spcPts val="0"/>
              </a:spcAft>
              <a:buClr>
                <a:srgbClr val="3366FF"/>
              </a:buClr>
              <a:buSzPts val="1900"/>
              <a:buFont typeface="Calibri"/>
              <a:buNone/>
              <a:defRPr b="0" i="0" sz="1900" u="none" cap="none" strike="noStrike">
                <a:solidFill>
                  <a:srgbClr val="3366FF"/>
                </a:solidFill>
                <a:latin typeface="Calibri"/>
                <a:ea typeface="Calibri"/>
                <a:cs typeface="Calibri"/>
                <a:sym typeface="Calibri"/>
              </a:defRPr>
            </a:lvl1pPr>
            <a:lvl2pPr lvl="1" marR="0" rtl="0" algn="ctr">
              <a:lnSpc>
                <a:spcPct val="100000"/>
              </a:lnSpc>
              <a:spcBef>
                <a:spcPts val="400"/>
              </a:spcBef>
              <a:spcAft>
                <a:spcPts val="0"/>
              </a:spcAft>
              <a:buClr>
                <a:srgbClr val="BF974D"/>
              </a:buClr>
              <a:buSzPts val="2000"/>
              <a:buFont typeface="Noto Sans Symbols"/>
              <a:buNone/>
              <a:defRPr b="0" i="0" sz="2000" u="none" cap="none" strike="noStrike">
                <a:solidFill>
                  <a:srgbClr val="888888"/>
                </a:solidFill>
                <a:latin typeface="Open Sans"/>
                <a:ea typeface="Open Sans"/>
                <a:cs typeface="Open Sans"/>
                <a:sym typeface="Open Sans"/>
              </a:defRPr>
            </a:lvl2pPr>
            <a:lvl3pPr lvl="2" marR="0" rtl="0" algn="ctr">
              <a:lnSpc>
                <a:spcPct val="100000"/>
              </a:lnSpc>
              <a:spcBef>
                <a:spcPts val="280"/>
              </a:spcBef>
              <a:spcAft>
                <a:spcPts val="0"/>
              </a:spcAft>
              <a:buClr>
                <a:srgbClr val="928B70"/>
              </a:buClr>
              <a:buSzPts val="1400"/>
              <a:buFont typeface="Noto Sans Symbols"/>
              <a:buNone/>
              <a:defRPr b="0" i="0" sz="1400" u="none" cap="none" strike="noStrike">
                <a:solidFill>
                  <a:srgbClr val="888888"/>
                </a:solidFill>
                <a:latin typeface="Open Sans"/>
                <a:ea typeface="Open Sans"/>
                <a:cs typeface="Open Sans"/>
                <a:sym typeface="Open Sans"/>
              </a:defRPr>
            </a:lvl3pPr>
            <a:lvl4pPr lvl="3" marR="0" rtl="0" algn="ctr">
              <a:lnSpc>
                <a:spcPct val="100000"/>
              </a:lnSpc>
              <a:spcBef>
                <a:spcPts val="240"/>
              </a:spcBef>
              <a:spcAft>
                <a:spcPts val="0"/>
              </a:spcAft>
              <a:buClr>
                <a:srgbClr val="87706B"/>
              </a:buClr>
              <a:buSzPts val="1200"/>
              <a:buFont typeface="Noto Sans Symbols"/>
              <a:buNone/>
              <a:defRPr b="0" i="0" sz="1200" u="none" cap="none" strike="noStrike">
                <a:solidFill>
                  <a:srgbClr val="888888"/>
                </a:solidFill>
                <a:latin typeface="Open Sans"/>
                <a:ea typeface="Open Sans"/>
                <a:cs typeface="Open Sans"/>
                <a:sym typeface="Open Sans"/>
              </a:defRPr>
            </a:lvl4pPr>
            <a:lvl5pPr lvl="4" marR="0" rtl="0" algn="ctr">
              <a:lnSpc>
                <a:spcPct val="100000"/>
              </a:lnSpc>
              <a:spcBef>
                <a:spcPts val="220"/>
              </a:spcBef>
              <a:spcAft>
                <a:spcPts val="0"/>
              </a:spcAft>
              <a:buClr>
                <a:srgbClr val="6F777D"/>
              </a:buClr>
              <a:buSzPts val="1100"/>
              <a:buFont typeface="Noto Sans Symbols"/>
              <a:buNone/>
              <a:defRPr b="0" i="0" sz="1100" u="none" cap="none" strike="noStrike">
                <a:solidFill>
                  <a:srgbClr val="888888"/>
                </a:solidFill>
                <a:latin typeface="Open Sans"/>
                <a:ea typeface="Open Sans"/>
                <a:cs typeface="Open Sans"/>
                <a:sym typeface="Open Sans"/>
              </a:defRPr>
            </a:lvl5pPr>
            <a:lvl6pPr lvl="5" marR="0" rtl="0" algn="ctr">
              <a:lnSpc>
                <a:spcPct val="100000"/>
              </a:lnSpc>
              <a:spcBef>
                <a:spcPts val="240"/>
              </a:spcBef>
              <a:spcAft>
                <a:spcPts val="0"/>
              </a:spcAft>
              <a:buClr>
                <a:schemeClr val="accent1"/>
              </a:buClr>
              <a:buSzPts val="1200"/>
              <a:buFont typeface="Noto Sans Symbols"/>
              <a:buNone/>
              <a:defRPr b="0" i="0" sz="1200" u="none" cap="none" strike="noStrike">
                <a:solidFill>
                  <a:srgbClr val="888888"/>
                </a:solidFill>
                <a:latin typeface="Candara"/>
                <a:ea typeface="Candara"/>
                <a:cs typeface="Candara"/>
                <a:sym typeface="Candara"/>
              </a:defRPr>
            </a:lvl6pPr>
            <a:lvl7pPr lvl="6" marR="0" rtl="0" algn="ctr">
              <a:lnSpc>
                <a:spcPct val="100000"/>
              </a:lnSpc>
              <a:spcBef>
                <a:spcPts val="240"/>
              </a:spcBef>
              <a:spcAft>
                <a:spcPts val="0"/>
              </a:spcAft>
              <a:buClr>
                <a:schemeClr val="accent2"/>
              </a:buClr>
              <a:buSzPts val="1200"/>
              <a:buFont typeface="Noto Sans Symbols"/>
              <a:buNone/>
              <a:defRPr b="0" i="0" sz="1200" u="none" cap="none" strike="noStrike">
                <a:solidFill>
                  <a:srgbClr val="888888"/>
                </a:solidFill>
                <a:latin typeface="Candara"/>
                <a:ea typeface="Candara"/>
                <a:cs typeface="Candara"/>
                <a:sym typeface="Candara"/>
              </a:defRPr>
            </a:lvl7pPr>
            <a:lvl8pPr lvl="7" marR="0" rtl="0" algn="ctr">
              <a:lnSpc>
                <a:spcPct val="100000"/>
              </a:lnSpc>
              <a:spcBef>
                <a:spcPts val="240"/>
              </a:spcBef>
              <a:spcAft>
                <a:spcPts val="0"/>
              </a:spcAft>
              <a:buClr>
                <a:schemeClr val="accent3"/>
              </a:buClr>
              <a:buSzPts val="1200"/>
              <a:buFont typeface="Noto Sans Symbols"/>
              <a:buNone/>
              <a:defRPr b="0" i="0" sz="1200" u="none" cap="none" strike="noStrike">
                <a:solidFill>
                  <a:srgbClr val="888888"/>
                </a:solidFill>
                <a:latin typeface="Candara"/>
                <a:ea typeface="Candara"/>
                <a:cs typeface="Candara"/>
                <a:sym typeface="Candara"/>
              </a:defRPr>
            </a:lvl8pPr>
            <a:lvl9pPr lvl="8" marR="0" rtl="0" algn="ctr">
              <a:lnSpc>
                <a:spcPct val="100000"/>
              </a:lnSpc>
              <a:spcBef>
                <a:spcPts val="240"/>
              </a:spcBef>
              <a:spcAft>
                <a:spcPts val="0"/>
              </a:spcAft>
              <a:buClr>
                <a:schemeClr val="accent5"/>
              </a:buClr>
              <a:buSzPts val="1200"/>
              <a:buFont typeface="Noto Sans Symbols"/>
              <a:buNone/>
              <a:defRPr b="0" i="0" sz="1200" u="none" cap="none" strike="noStrike">
                <a:solidFill>
                  <a:srgbClr val="888888"/>
                </a:solidFill>
                <a:latin typeface="Candara"/>
                <a:ea typeface="Candara"/>
                <a:cs typeface="Candara"/>
                <a:sym typeface="Candara"/>
              </a:defRPr>
            </a:lvl9pPr>
          </a:lstStyle>
          <a:p/>
        </p:txBody>
      </p:sp>
      <p:sp>
        <p:nvSpPr>
          <p:cNvPr id="17" name="Google Shape;17;p2"/>
          <p:cNvSpPr txBox="1"/>
          <p:nvPr>
            <p:ph type="title"/>
          </p:nvPr>
        </p:nvSpPr>
        <p:spPr>
          <a:xfrm>
            <a:off x="457200" y="1710800"/>
            <a:ext cx="6324600" cy="1524000"/>
          </a:xfrm>
          <a:prstGeom prst="rect">
            <a:avLst/>
          </a:prstGeom>
          <a:noFill/>
          <a:ln>
            <a:noFill/>
          </a:ln>
        </p:spPr>
        <p:txBody>
          <a:bodyPr anchorCtr="0" anchor="ctr" bIns="45700" lIns="91425" spcFirstLastPara="1" rIns="91425" wrap="square" tIns="45700"/>
          <a:lstStyle>
            <a:lvl1pPr lvl="0" marR="0" rtl="0" algn="r">
              <a:lnSpc>
                <a:spcPct val="100000"/>
              </a:lnSpc>
              <a:spcBef>
                <a:spcPts val="0"/>
              </a:spcBef>
              <a:spcAft>
                <a:spcPts val="0"/>
              </a:spcAft>
              <a:buClr>
                <a:srgbClr val="000090"/>
              </a:buClr>
              <a:buSzPts val="4200"/>
              <a:buFont typeface="Calibri"/>
              <a:buNone/>
              <a:defRPr b="0" i="0" sz="4200" u="none" cap="none" strike="noStrike">
                <a:solidFill>
                  <a:srgbClr val="000090"/>
                </a:solidFill>
                <a:latin typeface="Calibri"/>
                <a:ea typeface="Calibri"/>
                <a:cs typeface="Calibri"/>
                <a:sym typeface="Calibri"/>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9pPr>
          </a:lstStyle>
          <a:p/>
        </p:txBody>
      </p:sp>
      <p:sp>
        <p:nvSpPr>
          <p:cNvPr id="18" name="Google Shape;18;p2"/>
          <p:cNvSpPr txBox="1"/>
          <p:nvPr>
            <p:ph idx="12" type="sldNum"/>
          </p:nvPr>
        </p:nvSpPr>
        <p:spPr>
          <a:xfrm>
            <a:off x="2564325" y="5445155"/>
            <a:ext cx="2133600" cy="303300"/>
          </a:xfrm>
          <a:prstGeom prst="rect">
            <a:avLst/>
          </a:prstGeom>
          <a:noFill/>
          <a:ln>
            <a:noFill/>
          </a:ln>
        </p:spPr>
        <p:txBody>
          <a:bodyPr anchorCtr="0" anchor="ctr" bIns="45700" lIns="91425" spcFirstLastPara="1" rIns="91425" wrap="square" tIns="45700">
            <a:noAutofit/>
          </a:bodyPr>
          <a:lstStyle>
            <a:lvl1pPr indent="0" lvl="0" marL="0" marR="0" rtl="0" algn="r">
              <a:lnSpc>
                <a:spcPct val="100000"/>
              </a:lnSpc>
              <a:spcBef>
                <a:spcPts val="0"/>
              </a:spcBef>
              <a:spcAft>
                <a:spcPts val="0"/>
              </a:spcAft>
              <a:buNone/>
              <a:defRPr b="0" i="0" sz="1200" u="none" cap="none" strike="noStrike">
                <a:solidFill>
                  <a:srgbClr val="0000FF"/>
                </a:solidFill>
                <a:latin typeface="Arial"/>
                <a:ea typeface="Arial"/>
                <a:cs typeface="Arial"/>
                <a:sym typeface="Arial"/>
              </a:defRPr>
            </a:lvl1pPr>
            <a:lvl2pPr indent="0" lvl="1" marL="0" marR="0" rtl="0" algn="r">
              <a:lnSpc>
                <a:spcPct val="100000"/>
              </a:lnSpc>
              <a:spcBef>
                <a:spcPts val="0"/>
              </a:spcBef>
              <a:spcAft>
                <a:spcPts val="0"/>
              </a:spcAft>
              <a:buNone/>
              <a:defRPr b="0" i="0" sz="1200" u="none" cap="none" strike="noStrike">
                <a:solidFill>
                  <a:srgbClr val="0000FF"/>
                </a:solidFill>
                <a:latin typeface="Arial"/>
                <a:ea typeface="Arial"/>
                <a:cs typeface="Arial"/>
                <a:sym typeface="Arial"/>
              </a:defRPr>
            </a:lvl2pPr>
            <a:lvl3pPr indent="0" lvl="2" marL="0" marR="0" rtl="0" algn="r">
              <a:lnSpc>
                <a:spcPct val="100000"/>
              </a:lnSpc>
              <a:spcBef>
                <a:spcPts val="0"/>
              </a:spcBef>
              <a:spcAft>
                <a:spcPts val="0"/>
              </a:spcAft>
              <a:buNone/>
              <a:defRPr b="0" i="0" sz="1200" u="none" cap="none" strike="noStrike">
                <a:solidFill>
                  <a:srgbClr val="0000FF"/>
                </a:solidFill>
                <a:latin typeface="Arial"/>
                <a:ea typeface="Arial"/>
                <a:cs typeface="Arial"/>
                <a:sym typeface="Arial"/>
              </a:defRPr>
            </a:lvl3pPr>
            <a:lvl4pPr indent="0" lvl="3" marL="0" marR="0" rtl="0" algn="r">
              <a:lnSpc>
                <a:spcPct val="100000"/>
              </a:lnSpc>
              <a:spcBef>
                <a:spcPts val="0"/>
              </a:spcBef>
              <a:spcAft>
                <a:spcPts val="0"/>
              </a:spcAft>
              <a:buNone/>
              <a:defRPr b="0" i="0" sz="1200" u="none" cap="none" strike="noStrike">
                <a:solidFill>
                  <a:srgbClr val="0000FF"/>
                </a:solidFill>
                <a:latin typeface="Arial"/>
                <a:ea typeface="Arial"/>
                <a:cs typeface="Arial"/>
                <a:sym typeface="Arial"/>
              </a:defRPr>
            </a:lvl4pPr>
            <a:lvl5pPr indent="0" lvl="4" marL="0" marR="0" rtl="0" algn="r">
              <a:lnSpc>
                <a:spcPct val="100000"/>
              </a:lnSpc>
              <a:spcBef>
                <a:spcPts val="0"/>
              </a:spcBef>
              <a:spcAft>
                <a:spcPts val="0"/>
              </a:spcAft>
              <a:buNone/>
              <a:defRPr b="0" i="0" sz="1200" u="none" cap="none" strike="noStrike">
                <a:solidFill>
                  <a:srgbClr val="0000FF"/>
                </a:solidFill>
                <a:latin typeface="Arial"/>
                <a:ea typeface="Arial"/>
                <a:cs typeface="Arial"/>
                <a:sym typeface="Arial"/>
              </a:defRPr>
            </a:lvl5pPr>
            <a:lvl6pPr indent="0" lvl="5" marL="0" marR="0" rtl="0" algn="r">
              <a:lnSpc>
                <a:spcPct val="100000"/>
              </a:lnSpc>
              <a:spcBef>
                <a:spcPts val="0"/>
              </a:spcBef>
              <a:spcAft>
                <a:spcPts val="0"/>
              </a:spcAft>
              <a:buNone/>
              <a:defRPr b="0" i="0" sz="1200" u="none" cap="none" strike="noStrike">
                <a:solidFill>
                  <a:srgbClr val="0000FF"/>
                </a:solidFill>
                <a:latin typeface="Arial"/>
                <a:ea typeface="Arial"/>
                <a:cs typeface="Arial"/>
                <a:sym typeface="Arial"/>
              </a:defRPr>
            </a:lvl6pPr>
            <a:lvl7pPr indent="0" lvl="6" marL="0" marR="0" rtl="0" algn="r">
              <a:lnSpc>
                <a:spcPct val="100000"/>
              </a:lnSpc>
              <a:spcBef>
                <a:spcPts val="0"/>
              </a:spcBef>
              <a:spcAft>
                <a:spcPts val="0"/>
              </a:spcAft>
              <a:buNone/>
              <a:defRPr b="0" i="0" sz="1200" u="none" cap="none" strike="noStrike">
                <a:solidFill>
                  <a:srgbClr val="0000FF"/>
                </a:solidFill>
                <a:latin typeface="Arial"/>
                <a:ea typeface="Arial"/>
                <a:cs typeface="Arial"/>
                <a:sym typeface="Arial"/>
              </a:defRPr>
            </a:lvl7pPr>
            <a:lvl8pPr indent="0" lvl="7" marL="0" marR="0" rtl="0" algn="r">
              <a:lnSpc>
                <a:spcPct val="100000"/>
              </a:lnSpc>
              <a:spcBef>
                <a:spcPts val="0"/>
              </a:spcBef>
              <a:spcAft>
                <a:spcPts val="0"/>
              </a:spcAft>
              <a:buNone/>
              <a:defRPr b="0" i="0" sz="1200" u="none" cap="none" strike="noStrike">
                <a:solidFill>
                  <a:srgbClr val="0000FF"/>
                </a:solidFill>
                <a:latin typeface="Arial"/>
                <a:ea typeface="Arial"/>
                <a:cs typeface="Arial"/>
                <a:sym typeface="Arial"/>
              </a:defRPr>
            </a:lvl8pPr>
            <a:lvl9pPr indent="0" lvl="8" marL="0" marR="0" rtl="0" algn="r">
              <a:lnSpc>
                <a:spcPct val="100000"/>
              </a:lnSpc>
              <a:spcBef>
                <a:spcPts val="0"/>
              </a:spcBef>
              <a:spcAft>
                <a:spcPts val="0"/>
              </a:spcAft>
              <a:buNone/>
              <a:defRPr b="0" i="0" sz="1200" u="none" cap="none" strike="noStrike">
                <a:solidFill>
                  <a:srgbClr val="0000FF"/>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Title and Content">
  <p:cSld name="Title and Content">
    <p:spTree>
      <p:nvGrpSpPr>
        <p:cNvPr id="19" name="Shape 19"/>
        <p:cNvGrpSpPr/>
        <p:nvPr/>
      </p:nvGrpSpPr>
      <p:grpSpPr>
        <a:xfrm>
          <a:off x="0" y="0"/>
          <a:ext cx="0" cy="0"/>
          <a:chOff x="0" y="0"/>
          <a:chExt cx="0" cy="0"/>
        </a:xfrm>
      </p:grpSpPr>
      <p:sp>
        <p:nvSpPr>
          <p:cNvPr id="20" name="Google Shape;20;p3"/>
          <p:cNvSpPr txBox="1"/>
          <p:nvPr>
            <p:ph type="title"/>
          </p:nvPr>
        </p:nvSpPr>
        <p:spPr>
          <a:xfrm>
            <a:off x="381000" y="296540"/>
            <a:ext cx="8381400" cy="878700"/>
          </a:xfrm>
          <a:prstGeom prst="rect">
            <a:avLst/>
          </a:prstGeom>
          <a:noFill/>
          <a:ln>
            <a:noFill/>
          </a:ln>
        </p:spPr>
        <p:txBody>
          <a:bodyPr anchorCtr="0" anchor="ctr" bIns="45700" lIns="91425" spcFirstLastPara="1" rIns="91425" wrap="square" tIns="45700"/>
          <a:lstStyle>
            <a:lvl1pPr lvl="0" marR="0" rtl="0" algn="l">
              <a:lnSpc>
                <a:spcPct val="100000"/>
              </a:lnSpc>
              <a:spcBef>
                <a:spcPts val="0"/>
              </a:spcBef>
              <a:spcAft>
                <a:spcPts val="0"/>
              </a:spcAft>
              <a:buClr>
                <a:srgbClr val="000090"/>
              </a:buClr>
              <a:buSzPts val="3200"/>
              <a:buFont typeface="Open Sans"/>
              <a:buNone/>
              <a:defRPr b="0" i="0" sz="3200" u="none" cap="none" strike="noStrike">
                <a:solidFill>
                  <a:srgbClr val="000090"/>
                </a:solidFill>
                <a:latin typeface="Open Sans"/>
                <a:ea typeface="Open Sans"/>
                <a:cs typeface="Open Sans"/>
                <a:sym typeface="Open Sans"/>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9pPr>
          </a:lstStyle>
          <a:p/>
        </p:txBody>
      </p:sp>
      <p:sp>
        <p:nvSpPr>
          <p:cNvPr id="21" name="Google Shape;21;p3"/>
          <p:cNvSpPr txBox="1"/>
          <p:nvPr>
            <p:ph idx="1" type="body"/>
          </p:nvPr>
        </p:nvSpPr>
        <p:spPr>
          <a:xfrm>
            <a:off x="381007" y="1432559"/>
            <a:ext cx="8407800" cy="3672900"/>
          </a:xfrm>
          <a:prstGeom prst="rect">
            <a:avLst/>
          </a:prstGeom>
          <a:noFill/>
          <a:ln>
            <a:noFill/>
          </a:ln>
        </p:spPr>
        <p:txBody>
          <a:bodyPr anchorCtr="0" anchor="ctr" bIns="45700" lIns="91425" spcFirstLastPara="1" rIns="91425" wrap="square" tIns="45700"/>
          <a:lstStyle>
            <a:lvl1pPr indent="-381000" lvl="0" marL="457200" marR="0" rtl="0" algn="l">
              <a:lnSpc>
                <a:spcPct val="100000"/>
              </a:lnSpc>
              <a:spcBef>
                <a:spcPts val="560"/>
              </a:spcBef>
              <a:spcAft>
                <a:spcPts val="0"/>
              </a:spcAft>
              <a:buClr>
                <a:srgbClr val="3366FF"/>
              </a:buClr>
              <a:buSzPts val="2400"/>
              <a:buFont typeface="Noto Sans Symbols"/>
              <a:buChar char="●"/>
              <a:defRPr b="0" i="0" sz="2400" u="none" cap="none" strike="noStrike">
                <a:solidFill>
                  <a:srgbClr val="3366FF"/>
                </a:solidFill>
                <a:latin typeface="Open Sans"/>
                <a:ea typeface="Open Sans"/>
                <a:cs typeface="Open Sans"/>
                <a:sym typeface="Open Sans"/>
              </a:defRPr>
            </a:lvl1pPr>
            <a:lvl2pPr indent="-355600" lvl="1" marL="914400" marR="0" rtl="0" algn="l">
              <a:lnSpc>
                <a:spcPct val="100000"/>
              </a:lnSpc>
              <a:spcBef>
                <a:spcPts val="400"/>
              </a:spcBef>
              <a:spcAft>
                <a:spcPts val="0"/>
              </a:spcAft>
              <a:buClr>
                <a:srgbClr val="000000"/>
              </a:buClr>
              <a:buSzPts val="2000"/>
              <a:buFont typeface="Noto Sans Symbols"/>
              <a:buChar char="○"/>
              <a:defRPr b="0" i="0" sz="2000" u="none" cap="none" strike="noStrike">
                <a:solidFill>
                  <a:srgbClr val="000000"/>
                </a:solidFill>
                <a:latin typeface="Open Sans"/>
                <a:ea typeface="Open Sans"/>
                <a:cs typeface="Open Sans"/>
                <a:sym typeface="Open Sans"/>
              </a:defRPr>
            </a:lvl2pPr>
            <a:lvl3pPr indent="-317500" lvl="2" marL="1371600" marR="0" rtl="0" algn="l">
              <a:lnSpc>
                <a:spcPct val="100000"/>
              </a:lnSpc>
              <a:spcBef>
                <a:spcPts val="280"/>
              </a:spcBef>
              <a:spcAft>
                <a:spcPts val="0"/>
              </a:spcAft>
              <a:buClr>
                <a:srgbClr val="000000"/>
              </a:buClr>
              <a:buSzPts val="1400"/>
              <a:buFont typeface="Noto Sans Symbols"/>
              <a:buChar char="■"/>
              <a:defRPr b="0" i="0" sz="1400" u="none" cap="none" strike="noStrike">
                <a:solidFill>
                  <a:srgbClr val="000000"/>
                </a:solidFill>
                <a:latin typeface="Open Sans"/>
                <a:ea typeface="Open Sans"/>
                <a:cs typeface="Open Sans"/>
                <a:sym typeface="Open Sans"/>
              </a:defRPr>
            </a:lvl3pPr>
            <a:lvl4pPr indent="-304800" lvl="3" marL="1828800" marR="0" rtl="0" algn="l">
              <a:lnSpc>
                <a:spcPct val="100000"/>
              </a:lnSpc>
              <a:spcBef>
                <a:spcPts val="240"/>
              </a:spcBef>
              <a:spcAft>
                <a:spcPts val="0"/>
              </a:spcAft>
              <a:buClr>
                <a:srgbClr val="000000"/>
              </a:buClr>
              <a:buSzPts val="1200"/>
              <a:buFont typeface="Noto Sans Symbols"/>
              <a:buChar char="●"/>
              <a:defRPr b="0" i="0" sz="1200" u="none" cap="none" strike="noStrike">
                <a:solidFill>
                  <a:srgbClr val="000000"/>
                </a:solidFill>
                <a:latin typeface="Open Sans"/>
                <a:ea typeface="Open Sans"/>
                <a:cs typeface="Open Sans"/>
                <a:sym typeface="Open Sans"/>
              </a:defRPr>
            </a:lvl4pPr>
            <a:lvl5pPr indent="-298450" lvl="4" marL="2286000" marR="0" rtl="0" algn="l">
              <a:lnSpc>
                <a:spcPct val="100000"/>
              </a:lnSpc>
              <a:spcBef>
                <a:spcPts val="220"/>
              </a:spcBef>
              <a:spcAft>
                <a:spcPts val="0"/>
              </a:spcAft>
              <a:buClr>
                <a:srgbClr val="000000"/>
              </a:buClr>
              <a:buSzPts val="1100"/>
              <a:buFont typeface="Noto Sans Symbols"/>
              <a:buChar char="○"/>
              <a:defRPr b="0" i="0" sz="1100" u="none" cap="none" strike="noStrike">
                <a:solidFill>
                  <a:srgbClr val="000000"/>
                </a:solidFill>
                <a:latin typeface="Open Sans"/>
                <a:ea typeface="Open Sans"/>
                <a:cs typeface="Open Sans"/>
                <a:sym typeface="Open Sans"/>
              </a:defRPr>
            </a:lvl5pPr>
            <a:lvl6pPr indent="-304800" lvl="5" marL="2743200" marR="0" rtl="0" algn="l">
              <a:lnSpc>
                <a:spcPct val="100000"/>
              </a:lnSpc>
              <a:spcBef>
                <a:spcPts val="240"/>
              </a:spcBef>
              <a:spcAft>
                <a:spcPts val="0"/>
              </a:spcAft>
              <a:buClr>
                <a:srgbClr val="000000"/>
              </a:buClr>
              <a:buSzPts val="1200"/>
              <a:buFont typeface="Noto Sans Symbols"/>
              <a:buChar char="■"/>
              <a:defRPr b="0" i="0" sz="1200" u="none" cap="none" strike="noStrike">
                <a:solidFill>
                  <a:srgbClr val="000000"/>
                </a:solidFill>
                <a:latin typeface="Candara"/>
                <a:ea typeface="Candara"/>
                <a:cs typeface="Candara"/>
                <a:sym typeface="Candara"/>
              </a:defRPr>
            </a:lvl6pPr>
            <a:lvl7pPr indent="-304800" lvl="6" marL="3200400" marR="0" rtl="0" algn="l">
              <a:lnSpc>
                <a:spcPct val="100000"/>
              </a:lnSpc>
              <a:spcBef>
                <a:spcPts val="240"/>
              </a:spcBef>
              <a:spcAft>
                <a:spcPts val="0"/>
              </a:spcAft>
              <a:buClr>
                <a:srgbClr val="000000"/>
              </a:buClr>
              <a:buSzPts val="1200"/>
              <a:buFont typeface="Noto Sans Symbols"/>
              <a:buChar char="●"/>
              <a:defRPr b="0" i="0" sz="1200" u="none" cap="none" strike="noStrike">
                <a:solidFill>
                  <a:srgbClr val="000000"/>
                </a:solidFill>
                <a:latin typeface="Candara"/>
                <a:ea typeface="Candara"/>
                <a:cs typeface="Candara"/>
                <a:sym typeface="Candara"/>
              </a:defRPr>
            </a:lvl7pPr>
            <a:lvl8pPr indent="-304800" lvl="7" marL="3657600" marR="0" rtl="0" algn="l">
              <a:lnSpc>
                <a:spcPct val="100000"/>
              </a:lnSpc>
              <a:spcBef>
                <a:spcPts val="240"/>
              </a:spcBef>
              <a:spcAft>
                <a:spcPts val="0"/>
              </a:spcAft>
              <a:buClr>
                <a:srgbClr val="000000"/>
              </a:buClr>
              <a:buSzPts val="1200"/>
              <a:buFont typeface="Noto Sans Symbols"/>
              <a:buChar char="○"/>
              <a:defRPr b="0" i="0" sz="1200" u="none" cap="none" strike="noStrike">
                <a:solidFill>
                  <a:srgbClr val="000000"/>
                </a:solidFill>
                <a:latin typeface="Candara"/>
                <a:ea typeface="Candara"/>
                <a:cs typeface="Candara"/>
                <a:sym typeface="Candara"/>
              </a:defRPr>
            </a:lvl8pPr>
            <a:lvl9pPr indent="-304800" lvl="8" marL="4114800" marR="0" rtl="0" algn="l">
              <a:lnSpc>
                <a:spcPct val="100000"/>
              </a:lnSpc>
              <a:spcBef>
                <a:spcPts val="240"/>
              </a:spcBef>
              <a:spcAft>
                <a:spcPts val="0"/>
              </a:spcAft>
              <a:buClr>
                <a:srgbClr val="000000"/>
              </a:buClr>
              <a:buSzPts val="1200"/>
              <a:buFont typeface="Noto Sans Symbols"/>
              <a:buChar char="■"/>
              <a:defRPr b="0" i="0" sz="1200" u="none" cap="none" strike="noStrike">
                <a:solidFill>
                  <a:srgbClr val="000000"/>
                </a:solidFill>
                <a:latin typeface="Candara"/>
                <a:ea typeface="Candara"/>
                <a:cs typeface="Candara"/>
                <a:sym typeface="Candara"/>
              </a:defRPr>
            </a:lvl9pPr>
          </a:lstStyle>
          <a:p/>
        </p:txBody>
      </p:sp>
      <p:sp>
        <p:nvSpPr>
          <p:cNvPr id="22" name="Google Shape;22;p3"/>
          <p:cNvSpPr txBox="1"/>
          <p:nvPr>
            <p:ph idx="12" type="sldNum"/>
          </p:nvPr>
        </p:nvSpPr>
        <p:spPr>
          <a:xfrm>
            <a:off x="2564325" y="5445155"/>
            <a:ext cx="2133600" cy="303300"/>
          </a:xfrm>
          <a:prstGeom prst="rect">
            <a:avLst/>
          </a:prstGeom>
          <a:noFill/>
          <a:ln>
            <a:noFill/>
          </a:ln>
        </p:spPr>
        <p:txBody>
          <a:bodyPr anchorCtr="0" anchor="ctr" bIns="45700" lIns="91425" spcFirstLastPara="1" rIns="91425" wrap="square" tIns="45700">
            <a:noAutofit/>
          </a:bodyPr>
          <a:lstStyle>
            <a:lvl1pPr indent="0" lvl="0" marL="0" marR="0" rtl="0" algn="r">
              <a:lnSpc>
                <a:spcPct val="100000"/>
              </a:lnSpc>
              <a:spcBef>
                <a:spcPts val="0"/>
              </a:spcBef>
              <a:spcAft>
                <a:spcPts val="0"/>
              </a:spcAft>
              <a:buNone/>
              <a:defRPr b="0" i="0" sz="1200" u="none" cap="none" strike="noStrike">
                <a:solidFill>
                  <a:srgbClr val="0000FF"/>
                </a:solidFill>
                <a:latin typeface="Arial"/>
                <a:ea typeface="Arial"/>
                <a:cs typeface="Arial"/>
                <a:sym typeface="Arial"/>
              </a:defRPr>
            </a:lvl1pPr>
            <a:lvl2pPr indent="0" lvl="1" marL="0" marR="0" rtl="0" algn="r">
              <a:lnSpc>
                <a:spcPct val="100000"/>
              </a:lnSpc>
              <a:spcBef>
                <a:spcPts val="0"/>
              </a:spcBef>
              <a:spcAft>
                <a:spcPts val="0"/>
              </a:spcAft>
              <a:buNone/>
              <a:defRPr b="0" i="0" sz="1200" u="none" cap="none" strike="noStrike">
                <a:solidFill>
                  <a:srgbClr val="0000FF"/>
                </a:solidFill>
                <a:latin typeface="Arial"/>
                <a:ea typeface="Arial"/>
                <a:cs typeface="Arial"/>
                <a:sym typeface="Arial"/>
              </a:defRPr>
            </a:lvl2pPr>
            <a:lvl3pPr indent="0" lvl="2" marL="0" marR="0" rtl="0" algn="r">
              <a:lnSpc>
                <a:spcPct val="100000"/>
              </a:lnSpc>
              <a:spcBef>
                <a:spcPts val="0"/>
              </a:spcBef>
              <a:spcAft>
                <a:spcPts val="0"/>
              </a:spcAft>
              <a:buNone/>
              <a:defRPr b="0" i="0" sz="1200" u="none" cap="none" strike="noStrike">
                <a:solidFill>
                  <a:srgbClr val="0000FF"/>
                </a:solidFill>
                <a:latin typeface="Arial"/>
                <a:ea typeface="Arial"/>
                <a:cs typeface="Arial"/>
                <a:sym typeface="Arial"/>
              </a:defRPr>
            </a:lvl3pPr>
            <a:lvl4pPr indent="0" lvl="3" marL="0" marR="0" rtl="0" algn="r">
              <a:lnSpc>
                <a:spcPct val="100000"/>
              </a:lnSpc>
              <a:spcBef>
                <a:spcPts val="0"/>
              </a:spcBef>
              <a:spcAft>
                <a:spcPts val="0"/>
              </a:spcAft>
              <a:buNone/>
              <a:defRPr b="0" i="0" sz="1200" u="none" cap="none" strike="noStrike">
                <a:solidFill>
                  <a:srgbClr val="0000FF"/>
                </a:solidFill>
                <a:latin typeface="Arial"/>
                <a:ea typeface="Arial"/>
                <a:cs typeface="Arial"/>
                <a:sym typeface="Arial"/>
              </a:defRPr>
            </a:lvl4pPr>
            <a:lvl5pPr indent="0" lvl="4" marL="0" marR="0" rtl="0" algn="r">
              <a:lnSpc>
                <a:spcPct val="100000"/>
              </a:lnSpc>
              <a:spcBef>
                <a:spcPts val="0"/>
              </a:spcBef>
              <a:spcAft>
                <a:spcPts val="0"/>
              </a:spcAft>
              <a:buNone/>
              <a:defRPr b="0" i="0" sz="1200" u="none" cap="none" strike="noStrike">
                <a:solidFill>
                  <a:srgbClr val="0000FF"/>
                </a:solidFill>
                <a:latin typeface="Arial"/>
                <a:ea typeface="Arial"/>
                <a:cs typeface="Arial"/>
                <a:sym typeface="Arial"/>
              </a:defRPr>
            </a:lvl5pPr>
            <a:lvl6pPr indent="0" lvl="5" marL="0" marR="0" rtl="0" algn="r">
              <a:lnSpc>
                <a:spcPct val="100000"/>
              </a:lnSpc>
              <a:spcBef>
                <a:spcPts val="0"/>
              </a:spcBef>
              <a:spcAft>
                <a:spcPts val="0"/>
              </a:spcAft>
              <a:buNone/>
              <a:defRPr b="0" i="0" sz="1200" u="none" cap="none" strike="noStrike">
                <a:solidFill>
                  <a:srgbClr val="0000FF"/>
                </a:solidFill>
                <a:latin typeface="Arial"/>
                <a:ea typeface="Arial"/>
                <a:cs typeface="Arial"/>
                <a:sym typeface="Arial"/>
              </a:defRPr>
            </a:lvl6pPr>
            <a:lvl7pPr indent="0" lvl="6" marL="0" marR="0" rtl="0" algn="r">
              <a:lnSpc>
                <a:spcPct val="100000"/>
              </a:lnSpc>
              <a:spcBef>
                <a:spcPts val="0"/>
              </a:spcBef>
              <a:spcAft>
                <a:spcPts val="0"/>
              </a:spcAft>
              <a:buNone/>
              <a:defRPr b="0" i="0" sz="1200" u="none" cap="none" strike="noStrike">
                <a:solidFill>
                  <a:srgbClr val="0000FF"/>
                </a:solidFill>
                <a:latin typeface="Arial"/>
                <a:ea typeface="Arial"/>
                <a:cs typeface="Arial"/>
                <a:sym typeface="Arial"/>
              </a:defRPr>
            </a:lvl7pPr>
            <a:lvl8pPr indent="0" lvl="7" marL="0" marR="0" rtl="0" algn="r">
              <a:lnSpc>
                <a:spcPct val="100000"/>
              </a:lnSpc>
              <a:spcBef>
                <a:spcPts val="0"/>
              </a:spcBef>
              <a:spcAft>
                <a:spcPts val="0"/>
              </a:spcAft>
              <a:buNone/>
              <a:defRPr b="0" i="0" sz="1200" u="none" cap="none" strike="noStrike">
                <a:solidFill>
                  <a:srgbClr val="0000FF"/>
                </a:solidFill>
                <a:latin typeface="Arial"/>
                <a:ea typeface="Arial"/>
                <a:cs typeface="Arial"/>
                <a:sym typeface="Arial"/>
              </a:defRPr>
            </a:lvl8pPr>
            <a:lvl9pPr indent="0" lvl="8" marL="0" marR="0" rtl="0" algn="r">
              <a:lnSpc>
                <a:spcPct val="100000"/>
              </a:lnSpc>
              <a:spcBef>
                <a:spcPts val="0"/>
              </a:spcBef>
              <a:spcAft>
                <a:spcPts val="0"/>
              </a:spcAft>
              <a:buNone/>
              <a:defRPr b="0" i="0" sz="1200" u="none" cap="none" strike="noStrike">
                <a:solidFill>
                  <a:srgbClr val="0000FF"/>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Title Only" type="titleOnly">
  <p:cSld name="TITLE_ONLY">
    <p:spTree>
      <p:nvGrpSpPr>
        <p:cNvPr id="23" name="Shape 23"/>
        <p:cNvGrpSpPr/>
        <p:nvPr/>
      </p:nvGrpSpPr>
      <p:grpSpPr>
        <a:xfrm>
          <a:off x="0" y="0"/>
          <a:ext cx="0" cy="0"/>
          <a:chOff x="0" y="0"/>
          <a:chExt cx="0" cy="0"/>
        </a:xfrm>
      </p:grpSpPr>
      <p:sp>
        <p:nvSpPr>
          <p:cNvPr id="24" name="Google Shape;24;p4"/>
          <p:cNvSpPr txBox="1"/>
          <p:nvPr>
            <p:ph type="title"/>
          </p:nvPr>
        </p:nvSpPr>
        <p:spPr>
          <a:xfrm>
            <a:off x="381000" y="296540"/>
            <a:ext cx="8381400" cy="878700"/>
          </a:xfrm>
          <a:prstGeom prst="rect">
            <a:avLst/>
          </a:prstGeom>
          <a:noFill/>
          <a:ln>
            <a:noFill/>
          </a:ln>
        </p:spPr>
        <p:txBody>
          <a:bodyPr anchorCtr="0" anchor="ctr" bIns="45700" lIns="91425" spcFirstLastPara="1" rIns="91425" wrap="square" tIns="45700"/>
          <a:lstStyle>
            <a:lvl1pPr lvl="0" marR="0" rtl="0" algn="l">
              <a:lnSpc>
                <a:spcPct val="100000"/>
              </a:lnSpc>
              <a:spcBef>
                <a:spcPts val="0"/>
              </a:spcBef>
              <a:spcAft>
                <a:spcPts val="0"/>
              </a:spcAft>
              <a:buClr>
                <a:srgbClr val="000090"/>
              </a:buClr>
              <a:buSzPts val="3200"/>
              <a:buFont typeface="Open Sans"/>
              <a:buNone/>
              <a:defRPr b="0" i="0" sz="3200" u="none" cap="none" strike="noStrike">
                <a:solidFill>
                  <a:srgbClr val="000090"/>
                </a:solidFill>
                <a:latin typeface="Open Sans"/>
                <a:ea typeface="Open Sans"/>
                <a:cs typeface="Open Sans"/>
                <a:sym typeface="Open Sans"/>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9pPr>
          </a:lstStyle>
          <a:p/>
        </p:txBody>
      </p:sp>
      <p:sp>
        <p:nvSpPr>
          <p:cNvPr id="25" name="Google Shape;25;p4"/>
          <p:cNvSpPr txBox="1"/>
          <p:nvPr>
            <p:ph idx="12" type="sldNum"/>
          </p:nvPr>
        </p:nvSpPr>
        <p:spPr>
          <a:xfrm>
            <a:off x="2564325" y="5445155"/>
            <a:ext cx="2133600" cy="303300"/>
          </a:xfrm>
          <a:prstGeom prst="rect">
            <a:avLst/>
          </a:prstGeom>
          <a:noFill/>
          <a:ln>
            <a:noFill/>
          </a:ln>
        </p:spPr>
        <p:txBody>
          <a:bodyPr anchorCtr="0" anchor="ctr" bIns="45700" lIns="91425" spcFirstLastPara="1" rIns="91425" wrap="square" tIns="45700">
            <a:noAutofit/>
          </a:bodyPr>
          <a:lstStyle>
            <a:lvl1pPr indent="0" lvl="0" marL="0" marR="0" rtl="0" algn="r">
              <a:lnSpc>
                <a:spcPct val="100000"/>
              </a:lnSpc>
              <a:spcBef>
                <a:spcPts val="0"/>
              </a:spcBef>
              <a:spcAft>
                <a:spcPts val="0"/>
              </a:spcAft>
              <a:buNone/>
              <a:defRPr b="0" i="0" sz="1200" u="none" cap="none" strike="noStrike">
                <a:solidFill>
                  <a:srgbClr val="0000FF"/>
                </a:solidFill>
                <a:latin typeface="Arial"/>
                <a:ea typeface="Arial"/>
                <a:cs typeface="Arial"/>
                <a:sym typeface="Arial"/>
              </a:defRPr>
            </a:lvl1pPr>
            <a:lvl2pPr indent="0" lvl="1" marL="0" marR="0" rtl="0" algn="r">
              <a:lnSpc>
                <a:spcPct val="100000"/>
              </a:lnSpc>
              <a:spcBef>
                <a:spcPts val="0"/>
              </a:spcBef>
              <a:spcAft>
                <a:spcPts val="0"/>
              </a:spcAft>
              <a:buNone/>
              <a:defRPr b="0" i="0" sz="1200" u="none" cap="none" strike="noStrike">
                <a:solidFill>
                  <a:srgbClr val="0000FF"/>
                </a:solidFill>
                <a:latin typeface="Arial"/>
                <a:ea typeface="Arial"/>
                <a:cs typeface="Arial"/>
                <a:sym typeface="Arial"/>
              </a:defRPr>
            </a:lvl2pPr>
            <a:lvl3pPr indent="0" lvl="2" marL="0" marR="0" rtl="0" algn="r">
              <a:lnSpc>
                <a:spcPct val="100000"/>
              </a:lnSpc>
              <a:spcBef>
                <a:spcPts val="0"/>
              </a:spcBef>
              <a:spcAft>
                <a:spcPts val="0"/>
              </a:spcAft>
              <a:buNone/>
              <a:defRPr b="0" i="0" sz="1200" u="none" cap="none" strike="noStrike">
                <a:solidFill>
                  <a:srgbClr val="0000FF"/>
                </a:solidFill>
                <a:latin typeface="Arial"/>
                <a:ea typeface="Arial"/>
                <a:cs typeface="Arial"/>
                <a:sym typeface="Arial"/>
              </a:defRPr>
            </a:lvl3pPr>
            <a:lvl4pPr indent="0" lvl="3" marL="0" marR="0" rtl="0" algn="r">
              <a:lnSpc>
                <a:spcPct val="100000"/>
              </a:lnSpc>
              <a:spcBef>
                <a:spcPts val="0"/>
              </a:spcBef>
              <a:spcAft>
                <a:spcPts val="0"/>
              </a:spcAft>
              <a:buNone/>
              <a:defRPr b="0" i="0" sz="1200" u="none" cap="none" strike="noStrike">
                <a:solidFill>
                  <a:srgbClr val="0000FF"/>
                </a:solidFill>
                <a:latin typeface="Arial"/>
                <a:ea typeface="Arial"/>
                <a:cs typeface="Arial"/>
                <a:sym typeface="Arial"/>
              </a:defRPr>
            </a:lvl4pPr>
            <a:lvl5pPr indent="0" lvl="4" marL="0" marR="0" rtl="0" algn="r">
              <a:lnSpc>
                <a:spcPct val="100000"/>
              </a:lnSpc>
              <a:spcBef>
                <a:spcPts val="0"/>
              </a:spcBef>
              <a:spcAft>
                <a:spcPts val="0"/>
              </a:spcAft>
              <a:buNone/>
              <a:defRPr b="0" i="0" sz="1200" u="none" cap="none" strike="noStrike">
                <a:solidFill>
                  <a:srgbClr val="0000FF"/>
                </a:solidFill>
                <a:latin typeface="Arial"/>
                <a:ea typeface="Arial"/>
                <a:cs typeface="Arial"/>
                <a:sym typeface="Arial"/>
              </a:defRPr>
            </a:lvl5pPr>
            <a:lvl6pPr indent="0" lvl="5" marL="0" marR="0" rtl="0" algn="r">
              <a:lnSpc>
                <a:spcPct val="100000"/>
              </a:lnSpc>
              <a:spcBef>
                <a:spcPts val="0"/>
              </a:spcBef>
              <a:spcAft>
                <a:spcPts val="0"/>
              </a:spcAft>
              <a:buNone/>
              <a:defRPr b="0" i="0" sz="1200" u="none" cap="none" strike="noStrike">
                <a:solidFill>
                  <a:srgbClr val="0000FF"/>
                </a:solidFill>
                <a:latin typeface="Arial"/>
                <a:ea typeface="Arial"/>
                <a:cs typeface="Arial"/>
                <a:sym typeface="Arial"/>
              </a:defRPr>
            </a:lvl6pPr>
            <a:lvl7pPr indent="0" lvl="6" marL="0" marR="0" rtl="0" algn="r">
              <a:lnSpc>
                <a:spcPct val="100000"/>
              </a:lnSpc>
              <a:spcBef>
                <a:spcPts val="0"/>
              </a:spcBef>
              <a:spcAft>
                <a:spcPts val="0"/>
              </a:spcAft>
              <a:buNone/>
              <a:defRPr b="0" i="0" sz="1200" u="none" cap="none" strike="noStrike">
                <a:solidFill>
                  <a:srgbClr val="0000FF"/>
                </a:solidFill>
                <a:latin typeface="Arial"/>
                <a:ea typeface="Arial"/>
                <a:cs typeface="Arial"/>
                <a:sym typeface="Arial"/>
              </a:defRPr>
            </a:lvl7pPr>
            <a:lvl8pPr indent="0" lvl="7" marL="0" marR="0" rtl="0" algn="r">
              <a:lnSpc>
                <a:spcPct val="100000"/>
              </a:lnSpc>
              <a:spcBef>
                <a:spcPts val="0"/>
              </a:spcBef>
              <a:spcAft>
                <a:spcPts val="0"/>
              </a:spcAft>
              <a:buNone/>
              <a:defRPr b="0" i="0" sz="1200" u="none" cap="none" strike="noStrike">
                <a:solidFill>
                  <a:srgbClr val="0000FF"/>
                </a:solidFill>
                <a:latin typeface="Arial"/>
                <a:ea typeface="Arial"/>
                <a:cs typeface="Arial"/>
                <a:sym typeface="Arial"/>
              </a:defRPr>
            </a:lvl8pPr>
            <a:lvl9pPr indent="0" lvl="8" marL="0" marR="0" rtl="0" algn="r">
              <a:lnSpc>
                <a:spcPct val="100000"/>
              </a:lnSpc>
              <a:spcBef>
                <a:spcPts val="0"/>
              </a:spcBef>
              <a:spcAft>
                <a:spcPts val="0"/>
              </a:spcAft>
              <a:buNone/>
              <a:defRPr b="0" i="0" sz="1200" u="none" cap="none" strike="noStrike">
                <a:solidFill>
                  <a:srgbClr val="0000FF"/>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Blank" type="blank">
  <p:cSld name="BLANK">
    <p:bg>
      <p:bgPr>
        <a:gradFill>
          <a:gsLst>
            <a:gs pos="0">
              <a:schemeClr val="lt1"/>
            </a:gs>
            <a:gs pos="58000">
              <a:srgbClr val="E7F1F9"/>
            </a:gs>
            <a:gs pos="100000">
              <a:srgbClr val="9FE8E8"/>
            </a:gs>
          </a:gsLst>
          <a:path path="circle">
            <a:fillToRect b="50%" l="50%" r="50%" t="50%"/>
          </a:path>
          <a:tileRect/>
        </a:gradFill>
      </p:bgPr>
    </p:bg>
    <p:spTree>
      <p:nvGrpSpPr>
        <p:cNvPr id="26" name="Shape 26"/>
        <p:cNvGrpSpPr/>
        <p:nvPr/>
      </p:nvGrpSpPr>
      <p:grpSpPr>
        <a:xfrm>
          <a:off x="0" y="0"/>
          <a:ext cx="0" cy="0"/>
          <a:chOff x="0" y="0"/>
          <a:chExt cx="0" cy="0"/>
        </a:xfrm>
      </p:grpSpPr>
      <p:sp>
        <p:nvSpPr>
          <p:cNvPr id="27" name="Google Shape;27;p5"/>
          <p:cNvSpPr txBox="1"/>
          <p:nvPr>
            <p:ph idx="12" type="sldNum"/>
          </p:nvPr>
        </p:nvSpPr>
        <p:spPr>
          <a:xfrm>
            <a:off x="4202384" y="5385362"/>
            <a:ext cx="548700" cy="437400"/>
          </a:xfrm>
          <a:prstGeom prst="rect">
            <a:avLst/>
          </a:prstGeom>
        </p:spPr>
        <p:txBody>
          <a:bodyPr anchorCtr="0" anchor="t" bIns="45700" lIns="91425" spcFirstLastPara="1" rIns="91425" wrap="square" tIns="45700">
            <a:noAutofit/>
          </a:bodyPr>
          <a:lstStyle>
            <a:lvl1pPr lvl="0">
              <a:buNone/>
              <a:defRPr sz="1300">
                <a:solidFill>
                  <a:srgbClr val="3366FF"/>
                </a:solidFill>
                <a:latin typeface="Open Sans"/>
                <a:ea typeface="Open Sans"/>
                <a:cs typeface="Open Sans"/>
                <a:sym typeface="Open Sans"/>
              </a:defRPr>
            </a:lvl1pPr>
            <a:lvl2pPr lvl="1">
              <a:buNone/>
              <a:defRPr sz="1300">
                <a:solidFill>
                  <a:srgbClr val="3366FF"/>
                </a:solidFill>
                <a:latin typeface="Open Sans"/>
                <a:ea typeface="Open Sans"/>
                <a:cs typeface="Open Sans"/>
                <a:sym typeface="Open Sans"/>
              </a:defRPr>
            </a:lvl2pPr>
            <a:lvl3pPr lvl="2">
              <a:buNone/>
              <a:defRPr sz="1300">
                <a:solidFill>
                  <a:srgbClr val="3366FF"/>
                </a:solidFill>
                <a:latin typeface="Open Sans"/>
                <a:ea typeface="Open Sans"/>
                <a:cs typeface="Open Sans"/>
                <a:sym typeface="Open Sans"/>
              </a:defRPr>
            </a:lvl3pPr>
            <a:lvl4pPr lvl="3">
              <a:buNone/>
              <a:defRPr sz="1300">
                <a:solidFill>
                  <a:srgbClr val="3366FF"/>
                </a:solidFill>
                <a:latin typeface="Open Sans"/>
                <a:ea typeface="Open Sans"/>
                <a:cs typeface="Open Sans"/>
                <a:sym typeface="Open Sans"/>
              </a:defRPr>
            </a:lvl4pPr>
            <a:lvl5pPr lvl="4">
              <a:buNone/>
              <a:defRPr sz="1300">
                <a:solidFill>
                  <a:srgbClr val="3366FF"/>
                </a:solidFill>
                <a:latin typeface="Open Sans"/>
                <a:ea typeface="Open Sans"/>
                <a:cs typeface="Open Sans"/>
                <a:sym typeface="Open Sans"/>
              </a:defRPr>
            </a:lvl5pPr>
            <a:lvl6pPr lvl="5">
              <a:buNone/>
              <a:defRPr sz="1300">
                <a:solidFill>
                  <a:srgbClr val="3366FF"/>
                </a:solidFill>
                <a:latin typeface="Open Sans"/>
                <a:ea typeface="Open Sans"/>
                <a:cs typeface="Open Sans"/>
                <a:sym typeface="Open Sans"/>
              </a:defRPr>
            </a:lvl6pPr>
            <a:lvl7pPr lvl="6">
              <a:buNone/>
              <a:defRPr sz="1300">
                <a:solidFill>
                  <a:srgbClr val="3366FF"/>
                </a:solidFill>
                <a:latin typeface="Open Sans"/>
                <a:ea typeface="Open Sans"/>
                <a:cs typeface="Open Sans"/>
                <a:sym typeface="Open Sans"/>
              </a:defRPr>
            </a:lvl7pPr>
            <a:lvl8pPr lvl="7">
              <a:buNone/>
              <a:defRPr sz="1300">
                <a:solidFill>
                  <a:srgbClr val="3366FF"/>
                </a:solidFill>
                <a:latin typeface="Open Sans"/>
                <a:ea typeface="Open Sans"/>
                <a:cs typeface="Open Sans"/>
                <a:sym typeface="Open Sans"/>
              </a:defRPr>
            </a:lvl8pPr>
            <a:lvl9pPr lvl="8">
              <a:buNone/>
              <a:defRPr sz="1300">
                <a:solidFill>
                  <a:srgbClr val="3366FF"/>
                </a:solidFill>
                <a:latin typeface="Open Sans"/>
                <a:ea typeface="Open Sans"/>
                <a:cs typeface="Open Sans"/>
                <a:sym typeface="Open Sans"/>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1 text frame with picture 1">
  <p:cSld name="1_Content with Caption_1">
    <p:bg>
      <p:bgPr>
        <a:gradFill>
          <a:gsLst>
            <a:gs pos="0">
              <a:schemeClr val="lt1"/>
            </a:gs>
            <a:gs pos="58000">
              <a:srgbClr val="E7F1F9"/>
            </a:gs>
            <a:gs pos="100000">
              <a:srgbClr val="9FE8E8"/>
            </a:gs>
          </a:gsLst>
          <a:path path="circle">
            <a:fillToRect b="50%" l="50%" r="50%" t="50%"/>
          </a:path>
          <a:tileRect/>
        </a:gradFill>
      </p:bgPr>
    </p:bg>
    <p:spTree>
      <p:nvGrpSpPr>
        <p:cNvPr id="28" name="Shape 28"/>
        <p:cNvGrpSpPr/>
        <p:nvPr/>
      </p:nvGrpSpPr>
      <p:grpSpPr>
        <a:xfrm>
          <a:off x="0" y="0"/>
          <a:ext cx="0" cy="0"/>
          <a:chOff x="0" y="0"/>
          <a:chExt cx="0" cy="0"/>
        </a:xfrm>
      </p:grpSpPr>
      <p:sp>
        <p:nvSpPr>
          <p:cNvPr id="29" name="Google Shape;29;p6"/>
          <p:cNvSpPr txBox="1"/>
          <p:nvPr>
            <p:ph type="title"/>
          </p:nvPr>
        </p:nvSpPr>
        <p:spPr>
          <a:xfrm>
            <a:off x="370900" y="0"/>
            <a:ext cx="8405700" cy="1175100"/>
          </a:xfrm>
          <a:prstGeom prst="rect">
            <a:avLst/>
          </a:prstGeom>
          <a:noFill/>
          <a:ln>
            <a:noFill/>
          </a:ln>
        </p:spPr>
        <p:txBody>
          <a:bodyPr anchorCtr="0" anchor="ctr" bIns="45700" lIns="91425" spcFirstLastPara="1" rIns="91425" wrap="square" tIns="45700"/>
          <a:lstStyle>
            <a:lvl1pPr lvl="0" marR="0" rtl="0" algn="l">
              <a:lnSpc>
                <a:spcPct val="100000"/>
              </a:lnSpc>
              <a:spcBef>
                <a:spcPts val="0"/>
              </a:spcBef>
              <a:spcAft>
                <a:spcPts val="0"/>
              </a:spcAft>
              <a:buClr>
                <a:srgbClr val="000090"/>
              </a:buClr>
              <a:buSzPts val="3200"/>
              <a:buFont typeface="Open Sans"/>
              <a:buNone/>
              <a:defRPr b="0" i="0" sz="3200" u="none" cap="none" strike="noStrike">
                <a:solidFill>
                  <a:srgbClr val="000090"/>
                </a:solidFill>
                <a:latin typeface="Calibri"/>
                <a:ea typeface="Calibri"/>
                <a:cs typeface="Calibri"/>
                <a:sym typeface="Calibri"/>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9pPr>
          </a:lstStyle>
          <a:p/>
        </p:txBody>
      </p:sp>
      <p:sp>
        <p:nvSpPr>
          <p:cNvPr id="30" name="Google Shape;30;p6"/>
          <p:cNvSpPr txBox="1"/>
          <p:nvPr>
            <p:ph idx="1" type="body"/>
          </p:nvPr>
        </p:nvSpPr>
        <p:spPr>
          <a:xfrm>
            <a:off x="373691" y="1183709"/>
            <a:ext cx="4184100" cy="4026600"/>
          </a:xfrm>
          <a:prstGeom prst="rect">
            <a:avLst/>
          </a:prstGeom>
          <a:noFill/>
          <a:ln>
            <a:noFill/>
          </a:ln>
        </p:spPr>
        <p:txBody>
          <a:bodyPr anchorCtr="0" anchor="t" bIns="45700" lIns="91425" spcFirstLastPara="1" rIns="91425" wrap="square" tIns="45700"/>
          <a:lstStyle>
            <a:lvl1pPr indent="-381000" lvl="0" marL="457200" marR="0" rtl="0" algn="l">
              <a:lnSpc>
                <a:spcPct val="100000"/>
              </a:lnSpc>
              <a:spcBef>
                <a:spcPts val="560"/>
              </a:spcBef>
              <a:spcAft>
                <a:spcPts val="0"/>
              </a:spcAft>
              <a:buClr>
                <a:srgbClr val="3366FF"/>
              </a:buClr>
              <a:buSzPts val="2400"/>
              <a:buFont typeface="Noto Sans Symbols"/>
              <a:buChar char="●"/>
              <a:defRPr b="0" i="0" sz="2400" u="none" cap="none" strike="noStrike">
                <a:solidFill>
                  <a:srgbClr val="3366FF"/>
                </a:solidFill>
                <a:latin typeface="Calibri"/>
                <a:ea typeface="Calibri"/>
                <a:cs typeface="Calibri"/>
                <a:sym typeface="Calibri"/>
              </a:defRPr>
            </a:lvl1pPr>
            <a:lvl2pPr indent="-355600" lvl="1" marL="914400" marR="0" rtl="0" algn="l">
              <a:lnSpc>
                <a:spcPct val="100000"/>
              </a:lnSpc>
              <a:spcBef>
                <a:spcPts val="400"/>
              </a:spcBef>
              <a:spcAft>
                <a:spcPts val="0"/>
              </a:spcAft>
              <a:buClr>
                <a:srgbClr val="000000"/>
              </a:buClr>
              <a:buSzPts val="2000"/>
              <a:buFont typeface="Noto Sans Symbols"/>
              <a:buChar char="○"/>
              <a:defRPr b="0" i="0" sz="2000" u="none" cap="none" strike="noStrike">
                <a:solidFill>
                  <a:srgbClr val="000000"/>
                </a:solidFill>
                <a:latin typeface="Calibri"/>
                <a:ea typeface="Calibri"/>
                <a:cs typeface="Calibri"/>
                <a:sym typeface="Calibri"/>
              </a:defRPr>
            </a:lvl2pPr>
            <a:lvl3pPr indent="-317500" lvl="2" marL="1371600" marR="0" rtl="0" algn="l">
              <a:lnSpc>
                <a:spcPct val="100000"/>
              </a:lnSpc>
              <a:spcBef>
                <a:spcPts val="280"/>
              </a:spcBef>
              <a:spcAft>
                <a:spcPts val="0"/>
              </a:spcAft>
              <a:buClr>
                <a:srgbClr val="000000"/>
              </a:buClr>
              <a:buSzPts val="1400"/>
              <a:buFont typeface="Noto Sans Symbols"/>
              <a:buChar char="■"/>
              <a:defRPr b="0" i="0" sz="1400" u="none" cap="none" strike="noStrike">
                <a:solidFill>
                  <a:srgbClr val="000000"/>
                </a:solidFill>
                <a:latin typeface="Calibri"/>
                <a:ea typeface="Calibri"/>
                <a:cs typeface="Calibri"/>
                <a:sym typeface="Calibri"/>
              </a:defRPr>
            </a:lvl3pPr>
            <a:lvl4pPr indent="-304800" lvl="3" marL="1828800" marR="0" rtl="0" algn="l">
              <a:lnSpc>
                <a:spcPct val="100000"/>
              </a:lnSpc>
              <a:spcBef>
                <a:spcPts val="240"/>
              </a:spcBef>
              <a:spcAft>
                <a:spcPts val="0"/>
              </a:spcAft>
              <a:buClr>
                <a:srgbClr val="000000"/>
              </a:buClr>
              <a:buSzPts val="1200"/>
              <a:buFont typeface="Noto Sans Symbols"/>
              <a:buChar char="●"/>
              <a:defRPr b="0" i="0" sz="1200" u="none" cap="none" strike="noStrike">
                <a:solidFill>
                  <a:srgbClr val="000000"/>
                </a:solidFill>
                <a:latin typeface="Calibri"/>
                <a:ea typeface="Calibri"/>
                <a:cs typeface="Calibri"/>
                <a:sym typeface="Calibri"/>
              </a:defRPr>
            </a:lvl4pPr>
            <a:lvl5pPr indent="-298450" lvl="4" marL="2286000" marR="0" rtl="0" algn="l">
              <a:lnSpc>
                <a:spcPct val="100000"/>
              </a:lnSpc>
              <a:spcBef>
                <a:spcPts val="220"/>
              </a:spcBef>
              <a:spcAft>
                <a:spcPts val="0"/>
              </a:spcAft>
              <a:buClr>
                <a:srgbClr val="000000"/>
              </a:buClr>
              <a:buSzPts val="1100"/>
              <a:buFont typeface="Noto Sans Symbols"/>
              <a:buChar char="○"/>
              <a:defRPr b="0" i="0" sz="1100" u="none" cap="none" strike="noStrike">
                <a:solidFill>
                  <a:srgbClr val="000000"/>
                </a:solidFill>
                <a:latin typeface="Calibri"/>
                <a:ea typeface="Calibri"/>
                <a:cs typeface="Calibri"/>
                <a:sym typeface="Calibri"/>
              </a:defRPr>
            </a:lvl5pPr>
            <a:lvl6pPr indent="-304800" lvl="5" marL="2743200" marR="0" rtl="0" algn="l">
              <a:lnSpc>
                <a:spcPct val="100000"/>
              </a:lnSpc>
              <a:spcBef>
                <a:spcPts val="240"/>
              </a:spcBef>
              <a:spcAft>
                <a:spcPts val="0"/>
              </a:spcAft>
              <a:buClr>
                <a:srgbClr val="000000"/>
              </a:buClr>
              <a:buSzPts val="1200"/>
              <a:buFont typeface="Noto Sans Symbols"/>
              <a:buChar char="■"/>
              <a:defRPr b="0" i="0" sz="1200" u="none" cap="none" strike="noStrike">
                <a:solidFill>
                  <a:srgbClr val="000000"/>
                </a:solidFill>
                <a:latin typeface="Candara"/>
                <a:ea typeface="Candara"/>
                <a:cs typeface="Candara"/>
                <a:sym typeface="Candara"/>
              </a:defRPr>
            </a:lvl6pPr>
            <a:lvl7pPr indent="-304800" lvl="6" marL="3200400" marR="0" rtl="0" algn="l">
              <a:lnSpc>
                <a:spcPct val="100000"/>
              </a:lnSpc>
              <a:spcBef>
                <a:spcPts val="240"/>
              </a:spcBef>
              <a:spcAft>
                <a:spcPts val="0"/>
              </a:spcAft>
              <a:buClr>
                <a:srgbClr val="000000"/>
              </a:buClr>
              <a:buSzPts val="1200"/>
              <a:buFont typeface="Noto Sans Symbols"/>
              <a:buChar char="●"/>
              <a:defRPr b="0" i="0" sz="1200" u="none" cap="none" strike="noStrike">
                <a:solidFill>
                  <a:srgbClr val="000000"/>
                </a:solidFill>
                <a:latin typeface="Candara"/>
                <a:ea typeface="Candara"/>
                <a:cs typeface="Candara"/>
                <a:sym typeface="Candara"/>
              </a:defRPr>
            </a:lvl7pPr>
            <a:lvl8pPr indent="-304800" lvl="7" marL="3657600" marR="0" rtl="0" algn="l">
              <a:lnSpc>
                <a:spcPct val="100000"/>
              </a:lnSpc>
              <a:spcBef>
                <a:spcPts val="240"/>
              </a:spcBef>
              <a:spcAft>
                <a:spcPts val="0"/>
              </a:spcAft>
              <a:buClr>
                <a:srgbClr val="000000"/>
              </a:buClr>
              <a:buSzPts val="1200"/>
              <a:buFont typeface="Noto Sans Symbols"/>
              <a:buChar char="○"/>
              <a:defRPr b="0" i="0" sz="1200" u="none" cap="none" strike="noStrike">
                <a:solidFill>
                  <a:srgbClr val="000000"/>
                </a:solidFill>
                <a:latin typeface="Candara"/>
                <a:ea typeface="Candara"/>
                <a:cs typeface="Candara"/>
                <a:sym typeface="Candara"/>
              </a:defRPr>
            </a:lvl8pPr>
            <a:lvl9pPr indent="-304800" lvl="8" marL="4114800" marR="0" rtl="0" algn="l">
              <a:lnSpc>
                <a:spcPct val="100000"/>
              </a:lnSpc>
              <a:spcBef>
                <a:spcPts val="240"/>
              </a:spcBef>
              <a:spcAft>
                <a:spcPts val="0"/>
              </a:spcAft>
              <a:buClr>
                <a:srgbClr val="000000"/>
              </a:buClr>
              <a:buSzPts val="1200"/>
              <a:buFont typeface="Noto Sans Symbols"/>
              <a:buChar char="■"/>
              <a:defRPr b="0" i="0" sz="1200" u="none" cap="none" strike="noStrike">
                <a:solidFill>
                  <a:srgbClr val="000000"/>
                </a:solidFill>
                <a:latin typeface="Candara"/>
                <a:ea typeface="Candara"/>
                <a:cs typeface="Candara"/>
                <a:sym typeface="Candara"/>
              </a:defRPr>
            </a:lvl9pPr>
          </a:lstStyle>
          <a:p/>
        </p:txBody>
      </p:sp>
      <p:sp>
        <p:nvSpPr>
          <p:cNvPr id="31" name="Google Shape;31;p6"/>
          <p:cNvSpPr txBox="1"/>
          <p:nvPr>
            <p:ph idx="2" type="body"/>
          </p:nvPr>
        </p:nvSpPr>
        <p:spPr>
          <a:xfrm>
            <a:off x="4583628" y="1183709"/>
            <a:ext cx="4184100" cy="4026600"/>
          </a:xfrm>
          <a:prstGeom prst="rect">
            <a:avLst/>
          </a:prstGeom>
          <a:noFill/>
          <a:ln>
            <a:noFill/>
          </a:ln>
        </p:spPr>
        <p:txBody>
          <a:bodyPr anchorCtr="0" anchor="t" bIns="45700" lIns="91425" spcFirstLastPara="1" rIns="91425" wrap="square" tIns="45700"/>
          <a:lstStyle>
            <a:lvl1pPr indent="-381000" lvl="0" marL="457200" marR="0" rtl="0" algn="l">
              <a:lnSpc>
                <a:spcPct val="100000"/>
              </a:lnSpc>
              <a:spcBef>
                <a:spcPts val="560"/>
              </a:spcBef>
              <a:spcAft>
                <a:spcPts val="0"/>
              </a:spcAft>
              <a:buClr>
                <a:srgbClr val="3366FF"/>
              </a:buClr>
              <a:buSzPts val="2400"/>
              <a:buFont typeface="Noto Sans Symbols"/>
              <a:buChar char="●"/>
              <a:defRPr b="0" i="0" sz="2400" u="none" cap="none" strike="noStrike">
                <a:solidFill>
                  <a:srgbClr val="3366FF"/>
                </a:solidFill>
                <a:latin typeface="Calibri"/>
                <a:ea typeface="Calibri"/>
                <a:cs typeface="Calibri"/>
                <a:sym typeface="Calibri"/>
              </a:defRPr>
            </a:lvl1pPr>
            <a:lvl2pPr indent="-355600" lvl="1" marL="914400" marR="0" rtl="0" algn="l">
              <a:lnSpc>
                <a:spcPct val="100000"/>
              </a:lnSpc>
              <a:spcBef>
                <a:spcPts val="400"/>
              </a:spcBef>
              <a:spcAft>
                <a:spcPts val="0"/>
              </a:spcAft>
              <a:buClr>
                <a:srgbClr val="000000"/>
              </a:buClr>
              <a:buSzPts val="2000"/>
              <a:buFont typeface="Noto Sans Symbols"/>
              <a:buChar char="○"/>
              <a:defRPr b="0" i="0" sz="2000" u="none" cap="none" strike="noStrike">
                <a:solidFill>
                  <a:srgbClr val="000000"/>
                </a:solidFill>
                <a:latin typeface="Calibri"/>
                <a:ea typeface="Calibri"/>
                <a:cs typeface="Calibri"/>
                <a:sym typeface="Calibri"/>
              </a:defRPr>
            </a:lvl2pPr>
            <a:lvl3pPr indent="-317500" lvl="2" marL="1371600" marR="0" rtl="0" algn="l">
              <a:lnSpc>
                <a:spcPct val="100000"/>
              </a:lnSpc>
              <a:spcBef>
                <a:spcPts val="280"/>
              </a:spcBef>
              <a:spcAft>
                <a:spcPts val="0"/>
              </a:spcAft>
              <a:buClr>
                <a:srgbClr val="000000"/>
              </a:buClr>
              <a:buSzPts val="1400"/>
              <a:buFont typeface="Noto Sans Symbols"/>
              <a:buChar char="■"/>
              <a:defRPr b="0" i="0" sz="1400" u="none" cap="none" strike="noStrike">
                <a:solidFill>
                  <a:srgbClr val="000000"/>
                </a:solidFill>
                <a:latin typeface="Calibri"/>
                <a:ea typeface="Calibri"/>
                <a:cs typeface="Calibri"/>
                <a:sym typeface="Calibri"/>
              </a:defRPr>
            </a:lvl3pPr>
            <a:lvl4pPr indent="-304800" lvl="3" marL="1828800" marR="0" rtl="0" algn="l">
              <a:lnSpc>
                <a:spcPct val="100000"/>
              </a:lnSpc>
              <a:spcBef>
                <a:spcPts val="240"/>
              </a:spcBef>
              <a:spcAft>
                <a:spcPts val="0"/>
              </a:spcAft>
              <a:buClr>
                <a:srgbClr val="000000"/>
              </a:buClr>
              <a:buSzPts val="1200"/>
              <a:buFont typeface="Noto Sans Symbols"/>
              <a:buChar char="●"/>
              <a:defRPr b="0" i="0" sz="1200" u="none" cap="none" strike="noStrike">
                <a:solidFill>
                  <a:srgbClr val="000000"/>
                </a:solidFill>
                <a:latin typeface="Calibri"/>
                <a:ea typeface="Calibri"/>
                <a:cs typeface="Calibri"/>
                <a:sym typeface="Calibri"/>
              </a:defRPr>
            </a:lvl4pPr>
            <a:lvl5pPr indent="-298450" lvl="4" marL="2286000" marR="0" rtl="0" algn="l">
              <a:lnSpc>
                <a:spcPct val="100000"/>
              </a:lnSpc>
              <a:spcBef>
                <a:spcPts val="220"/>
              </a:spcBef>
              <a:spcAft>
                <a:spcPts val="0"/>
              </a:spcAft>
              <a:buClr>
                <a:srgbClr val="000000"/>
              </a:buClr>
              <a:buSzPts val="1100"/>
              <a:buFont typeface="Noto Sans Symbols"/>
              <a:buChar char="○"/>
              <a:defRPr b="0" i="0" sz="1100" u="none" cap="none" strike="noStrike">
                <a:solidFill>
                  <a:srgbClr val="000000"/>
                </a:solidFill>
                <a:latin typeface="Calibri"/>
                <a:ea typeface="Calibri"/>
                <a:cs typeface="Calibri"/>
                <a:sym typeface="Calibri"/>
              </a:defRPr>
            </a:lvl5pPr>
            <a:lvl6pPr indent="-304800" lvl="5" marL="2743200" marR="0" rtl="0" algn="l">
              <a:lnSpc>
                <a:spcPct val="100000"/>
              </a:lnSpc>
              <a:spcBef>
                <a:spcPts val="240"/>
              </a:spcBef>
              <a:spcAft>
                <a:spcPts val="0"/>
              </a:spcAft>
              <a:buClr>
                <a:srgbClr val="000000"/>
              </a:buClr>
              <a:buSzPts val="1200"/>
              <a:buFont typeface="Noto Sans Symbols"/>
              <a:buChar char="■"/>
              <a:defRPr b="0" i="0" sz="1200" u="none" cap="none" strike="noStrike">
                <a:solidFill>
                  <a:srgbClr val="000000"/>
                </a:solidFill>
                <a:latin typeface="Candara"/>
                <a:ea typeface="Candara"/>
                <a:cs typeface="Candara"/>
                <a:sym typeface="Candara"/>
              </a:defRPr>
            </a:lvl6pPr>
            <a:lvl7pPr indent="-304800" lvl="6" marL="3200400" marR="0" rtl="0" algn="l">
              <a:lnSpc>
                <a:spcPct val="100000"/>
              </a:lnSpc>
              <a:spcBef>
                <a:spcPts val="240"/>
              </a:spcBef>
              <a:spcAft>
                <a:spcPts val="0"/>
              </a:spcAft>
              <a:buClr>
                <a:srgbClr val="000000"/>
              </a:buClr>
              <a:buSzPts val="1200"/>
              <a:buFont typeface="Noto Sans Symbols"/>
              <a:buChar char="●"/>
              <a:defRPr b="0" i="0" sz="1200" u="none" cap="none" strike="noStrike">
                <a:solidFill>
                  <a:srgbClr val="000000"/>
                </a:solidFill>
                <a:latin typeface="Candara"/>
                <a:ea typeface="Candara"/>
                <a:cs typeface="Candara"/>
                <a:sym typeface="Candara"/>
              </a:defRPr>
            </a:lvl7pPr>
            <a:lvl8pPr indent="-304800" lvl="7" marL="3657600" marR="0" rtl="0" algn="l">
              <a:lnSpc>
                <a:spcPct val="100000"/>
              </a:lnSpc>
              <a:spcBef>
                <a:spcPts val="240"/>
              </a:spcBef>
              <a:spcAft>
                <a:spcPts val="0"/>
              </a:spcAft>
              <a:buClr>
                <a:srgbClr val="000000"/>
              </a:buClr>
              <a:buSzPts val="1200"/>
              <a:buFont typeface="Noto Sans Symbols"/>
              <a:buChar char="○"/>
              <a:defRPr b="0" i="0" sz="1200" u="none" cap="none" strike="noStrike">
                <a:solidFill>
                  <a:srgbClr val="000000"/>
                </a:solidFill>
                <a:latin typeface="Candara"/>
                <a:ea typeface="Candara"/>
                <a:cs typeface="Candara"/>
                <a:sym typeface="Candara"/>
              </a:defRPr>
            </a:lvl8pPr>
            <a:lvl9pPr indent="-304800" lvl="8" marL="4114800" marR="0" rtl="0" algn="l">
              <a:lnSpc>
                <a:spcPct val="100000"/>
              </a:lnSpc>
              <a:spcBef>
                <a:spcPts val="240"/>
              </a:spcBef>
              <a:spcAft>
                <a:spcPts val="0"/>
              </a:spcAft>
              <a:buClr>
                <a:srgbClr val="000000"/>
              </a:buClr>
              <a:buSzPts val="1200"/>
              <a:buFont typeface="Noto Sans Symbols"/>
              <a:buChar char="■"/>
              <a:defRPr b="0" i="0" sz="1200" u="none" cap="none" strike="noStrike">
                <a:solidFill>
                  <a:srgbClr val="000000"/>
                </a:solidFill>
                <a:latin typeface="Candara"/>
                <a:ea typeface="Candara"/>
                <a:cs typeface="Candara"/>
                <a:sym typeface="Candara"/>
              </a:defRPr>
            </a:lvl9pPr>
          </a:lstStyle>
          <a:p/>
        </p:txBody>
      </p:sp>
      <p:sp>
        <p:nvSpPr>
          <p:cNvPr id="32" name="Google Shape;32;p6"/>
          <p:cNvSpPr txBox="1"/>
          <p:nvPr>
            <p:ph idx="12" type="sldNum"/>
          </p:nvPr>
        </p:nvSpPr>
        <p:spPr>
          <a:xfrm>
            <a:off x="2564325" y="5445155"/>
            <a:ext cx="2133600" cy="303300"/>
          </a:xfrm>
          <a:prstGeom prst="rect">
            <a:avLst/>
          </a:prstGeom>
          <a:noFill/>
          <a:ln>
            <a:noFill/>
          </a:ln>
        </p:spPr>
        <p:txBody>
          <a:bodyPr anchorCtr="0" anchor="ctr" bIns="45700" lIns="91425" spcFirstLastPara="1" rIns="91425" wrap="square" tIns="45700">
            <a:noAutofit/>
          </a:bodyPr>
          <a:lstStyle>
            <a:lvl1pPr indent="0" lvl="0" marL="0" marR="0" rtl="0" algn="r">
              <a:lnSpc>
                <a:spcPct val="100000"/>
              </a:lnSpc>
              <a:spcBef>
                <a:spcPts val="0"/>
              </a:spcBef>
              <a:spcAft>
                <a:spcPts val="0"/>
              </a:spcAft>
              <a:buNone/>
              <a:defRPr b="0" i="0" sz="1200" u="none" cap="none" strike="noStrike">
                <a:solidFill>
                  <a:srgbClr val="0000FF"/>
                </a:solidFill>
                <a:latin typeface="Arial"/>
                <a:ea typeface="Arial"/>
                <a:cs typeface="Arial"/>
                <a:sym typeface="Arial"/>
              </a:defRPr>
            </a:lvl1pPr>
            <a:lvl2pPr indent="0" lvl="1" marL="0" marR="0" rtl="0" algn="r">
              <a:lnSpc>
                <a:spcPct val="100000"/>
              </a:lnSpc>
              <a:spcBef>
                <a:spcPts val="0"/>
              </a:spcBef>
              <a:spcAft>
                <a:spcPts val="0"/>
              </a:spcAft>
              <a:buNone/>
              <a:defRPr b="0" i="0" sz="1200" u="none" cap="none" strike="noStrike">
                <a:solidFill>
                  <a:srgbClr val="0000FF"/>
                </a:solidFill>
                <a:latin typeface="Arial"/>
                <a:ea typeface="Arial"/>
                <a:cs typeface="Arial"/>
                <a:sym typeface="Arial"/>
              </a:defRPr>
            </a:lvl2pPr>
            <a:lvl3pPr indent="0" lvl="2" marL="0" marR="0" rtl="0" algn="r">
              <a:lnSpc>
                <a:spcPct val="100000"/>
              </a:lnSpc>
              <a:spcBef>
                <a:spcPts val="0"/>
              </a:spcBef>
              <a:spcAft>
                <a:spcPts val="0"/>
              </a:spcAft>
              <a:buNone/>
              <a:defRPr b="0" i="0" sz="1200" u="none" cap="none" strike="noStrike">
                <a:solidFill>
                  <a:srgbClr val="0000FF"/>
                </a:solidFill>
                <a:latin typeface="Arial"/>
                <a:ea typeface="Arial"/>
                <a:cs typeface="Arial"/>
                <a:sym typeface="Arial"/>
              </a:defRPr>
            </a:lvl3pPr>
            <a:lvl4pPr indent="0" lvl="3" marL="0" marR="0" rtl="0" algn="r">
              <a:lnSpc>
                <a:spcPct val="100000"/>
              </a:lnSpc>
              <a:spcBef>
                <a:spcPts val="0"/>
              </a:spcBef>
              <a:spcAft>
                <a:spcPts val="0"/>
              </a:spcAft>
              <a:buNone/>
              <a:defRPr b="0" i="0" sz="1200" u="none" cap="none" strike="noStrike">
                <a:solidFill>
                  <a:srgbClr val="0000FF"/>
                </a:solidFill>
                <a:latin typeface="Arial"/>
                <a:ea typeface="Arial"/>
                <a:cs typeface="Arial"/>
                <a:sym typeface="Arial"/>
              </a:defRPr>
            </a:lvl4pPr>
            <a:lvl5pPr indent="0" lvl="4" marL="0" marR="0" rtl="0" algn="r">
              <a:lnSpc>
                <a:spcPct val="100000"/>
              </a:lnSpc>
              <a:spcBef>
                <a:spcPts val="0"/>
              </a:spcBef>
              <a:spcAft>
                <a:spcPts val="0"/>
              </a:spcAft>
              <a:buNone/>
              <a:defRPr b="0" i="0" sz="1200" u="none" cap="none" strike="noStrike">
                <a:solidFill>
                  <a:srgbClr val="0000FF"/>
                </a:solidFill>
                <a:latin typeface="Arial"/>
                <a:ea typeface="Arial"/>
                <a:cs typeface="Arial"/>
                <a:sym typeface="Arial"/>
              </a:defRPr>
            </a:lvl5pPr>
            <a:lvl6pPr indent="0" lvl="5" marL="0" marR="0" rtl="0" algn="r">
              <a:lnSpc>
                <a:spcPct val="100000"/>
              </a:lnSpc>
              <a:spcBef>
                <a:spcPts val="0"/>
              </a:spcBef>
              <a:spcAft>
                <a:spcPts val="0"/>
              </a:spcAft>
              <a:buNone/>
              <a:defRPr b="0" i="0" sz="1200" u="none" cap="none" strike="noStrike">
                <a:solidFill>
                  <a:srgbClr val="0000FF"/>
                </a:solidFill>
                <a:latin typeface="Arial"/>
                <a:ea typeface="Arial"/>
                <a:cs typeface="Arial"/>
                <a:sym typeface="Arial"/>
              </a:defRPr>
            </a:lvl6pPr>
            <a:lvl7pPr indent="0" lvl="6" marL="0" marR="0" rtl="0" algn="r">
              <a:lnSpc>
                <a:spcPct val="100000"/>
              </a:lnSpc>
              <a:spcBef>
                <a:spcPts val="0"/>
              </a:spcBef>
              <a:spcAft>
                <a:spcPts val="0"/>
              </a:spcAft>
              <a:buNone/>
              <a:defRPr b="0" i="0" sz="1200" u="none" cap="none" strike="noStrike">
                <a:solidFill>
                  <a:srgbClr val="0000FF"/>
                </a:solidFill>
                <a:latin typeface="Arial"/>
                <a:ea typeface="Arial"/>
                <a:cs typeface="Arial"/>
                <a:sym typeface="Arial"/>
              </a:defRPr>
            </a:lvl7pPr>
            <a:lvl8pPr indent="0" lvl="7" marL="0" marR="0" rtl="0" algn="r">
              <a:lnSpc>
                <a:spcPct val="100000"/>
              </a:lnSpc>
              <a:spcBef>
                <a:spcPts val="0"/>
              </a:spcBef>
              <a:spcAft>
                <a:spcPts val="0"/>
              </a:spcAft>
              <a:buNone/>
              <a:defRPr b="0" i="0" sz="1200" u="none" cap="none" strike="noStrike">
                <a:solidFill>
                  <a:srgbClr val="0000FF"/>
                </a:solidFill>
                <a:latin typeface="Arial"/>
                <a:ea typeface="Arial"/>
                <a:cs typeface="Arial"/>
                <a:sym typeface="Arial"/>
              </a:defRPr>
            </a:lvl8pPr>
            <a:lvl9pPr indent="0" lvl="8" marL="0" marR="0" rtl="0" algn="r">
              <a:lnSpc>
                <a:spcPct val="100000"/>
              </a:lnSpc>
              <a:spcBef>
                <a:spcPts val="0"/>
              </a:spcBef>
              <a:spcAft>
                <a:spcPts val="0"/>
              </a:spcAft>
              <a:buNone/>
              <a:defRPr b="0" i="0" sz="1200" u="none" cap="none" strike="noStrike">
                <a:solidFill>
                  <a:srgbClr val="0000FF"/>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replace">
  <p:cSld name="replace">
    <p:spTree>
      <p:nvGrpSpPr>
        <p:cNvPr id="33" name="Shape 33"/>
        <p:cNvGrpSpPr/>
        <p:nvPr/>
      </p:nvGrpSpPr>
      <p:grpSpPr>
        <a:xfrm>
          <a:off x="0" y="0"/>
          <a:ext cx="0" cy="0"/>
          <a:chOff x="0" y="0"/>
          <a:chExt cx="0" cy="0"/>
        </a:xfrm>
      </p:grpSpPr>
      <p:sp>
        <p:nvSpPr>
          <p:cNvPr id="34" name="Google Shape;34;p7"/>
          <p:cNvSpPr txBox="1"/>
          <p:nvPr>
            <p:ph idx="1" type="body"/>
          </p:nvPr>
        </p:nvSpPr>
        <p:spPr>
          <a:xfrm>
            <a:off x="381822" y="1245098"/>
            <a:ext cx="6385500" cy="3986400"/>
          </a:xfrm>
          <a:prstGeom prst="rect">
            <a:avLst/>
          </a:prstGeom>
          <a:noFill/>
          <a:ln>
            <a:noFill/>
          </a:ln>
        </p:spPr>
        <p:txBody>
          <a:bodyPr anchorCtr="0" anchor="ctr" bIns="45700" lIns="91425" spcFirstLastPara="1" rIns="91425" wrap="square" tIns="45700"/>
          <a:lstStyle>
            <a:lvl1pPr indent="-381000" lvl="0" marL="457200" marR="0" rtl="0" algn="l">
              <a:lnSpc>
                <a:spcPct val="100000"/>
              </a:lnSpc>
              <a:spcBef>
                <a:spcPts val="560"/>
              </a:spcBef>
              <a:spcAft>
                <a:spcPts val="0"/>
              </a:spcAft>
              <a:buClr>
                <a:srgbClr val="3366FF"/>
              </a:buClr>
              <a:buSzPts val="2400"/>
              <a:buFont typeface="Noto Sans Symbols"/>
              <a:buChar char="●"/>
              <a:defRPr b="0" i="0" sz="2800" u="none" cap="none" strike="noStrike">
                <a:solidFill>
                  <a:srgbClr val="3366FF"/>
                </a:solidFill>
                <a:latin typeface="Calibri"/>
                <a:ea typeface="Calibri"/>
                <a:cs typeface="Calibri"/>
                <a:sym typeface="Calibri"/>
              </a:defRPr>
            </a:lvl1pPr>
            <a:lvl2pPr indent="-355600" lvl="1" marL="914400" marR="0" rtl="0" algn="l">
              <a:lnSpc>
                <a:spcPct val="100000"/>
              </a:lnSpc>
              <a:spcBef>
                <a:spcPts val="400"/>
              </a:spcBef>
              <a:spcAft>
                <a:spcPts val="0"/>
              </a:spcAft>
              <a:buClr>
                <a:srgbClr val="000000"/>
              </a:buClr>
              <a:buSzPts val="2000"/>
              <a:buFont typeface="Noto Sans Symbols"/>
              <a:buChar char="○"/>
              <a:defRPr b="0" i="0" sz="2000" u="none" cap="none" strike="noStrike">
                <a:solidFill>
                  <a:srgbClr val="000000"/>
                </a:solidFill>
                <a:latin typeface="Calibri"/>
                <a:ea typeface="Calibri"/>
                <a:cs typeface="Calibri"/>
                <a:sym typeface="Calibri"/>
              </a:defRPr>
            </a:lvl2pPr>
            <a:lvl3pPr indent="-317500" lvl="2" marL="1371600" marR="0" rtl="0" algn="l">
              <a:lnSpc>
                <a:spcPct val="100000"/>
              </a:lnSpc>
              <a:spcBef>
                <a:spcPts val="280"/>
              </a:spcBef>
              <a:spcAft>
                <a:spcPts val="0"/>
              </a:spcAft>
              <a:buClr>
                <a:srgbClr val="000000"/>
              </a:buClr>
              <a:buSzPts val="1400"/>
              <a:buFont typeface="Noto Sans Symbols"/>
              <a:buChar char="■"/>
              <a:defRPr b="0" i="0" sz="1800" u="none" cap="none" strike="noStrike">
                <a:solidFill>
                  <a:srgbClr val="000000"/>
                </a:solidFill>
                <a:latin typeface="Calibri"/>
                <a:ea typeface="Calibri"/>
                <a:cs typeface="Calibri"/>
                <a:sym typeface="Calibri"/>
              </a:defRPr>
            </a:lvl3pPr>
            <a:lvl4pPr indent="-304800" lvl="3" marL="1828800" marR="0" rtl="0" algn="l">
              <a:lnSpc>
                <a:spcPct val="100000"/>
              </a:lnSpc>
              <a:spcBef>
                <a:spcPts val="240"/>
              </a:spcBef>
              <a:spcAft>
                <a:spcPts val="0"/>
              </a:spcAft>
              <a:buClr>
                <a:srgbClr val="000000"/>
              </a:buClr>
              <a:buSzPts val="1200"/>
              <a:buFont typeface="Noto Sans Symbols"/>
              <a:buChar char="●"/>
              <a:defRPr b="0" i="0" sz="1600" u="none" cap="none" strike="noStrike">
                <a:solidFill>
                  <a:srgbClr val="000000"/>
                </a:solidFill>
                <a:latin typeface="Calibri"/>
                <a:ea typeface="Calibri"/>
                <a:cs typeface="Calibri"/>
                <a:sym typeface="Calibri"/>
              </a:defRPr>
            </a:lvl4pPr>
            <a:lvl5pPr indent="-298450" lvl="4" marL="2286000" marR="0" rtl="0" algn="l">
              <a:lnSpc>
                <a:spcPct val="100000"/>
              </a:lnSpc>
              <a:spcBef>
                <a:spcPts val="220"/>
              </a:spcBef>
              <a:spcAft>
                <a:spcPts val="0"/>
              </a:spcAft>
              <a:buClr>
                <a:srgbClr val="000000"/>
              </a:buClr>
              <a:buSzPts val="1100"/>
              <a:buFont typeface="Noto Sans Symbols"/>
              <a:buChar char="○"/>
              <a:defRPr b="0" i="0" sz="1400" u="none" cap="none" strike="noStrike">
                <a:solidFill>
                  <a:srgbClr val="000000"/>
                </a:solidFill>
                <a:latin typeface="Calibri"/>
                <a:ea typeface="Calibri"/>
                <a:cs typeface="Calibri"/>
                <a:sym typeface="Calibri"/>
              </a:defRPr>
            </a:lvl5pPr>
            <a:lvl6pPr indent="-304800" lvl="5" marL="2743200" marR="0" rtl="0" algn="l">
              <a:lnSpc>
                <a:spcPct val="100000"/>
              </a:lnSpc>
              <a:spcBef>
                <a:spcPts val="240"/>
              </a:spcBef>
              <a:spcAft>
                <a:spcPts val="0"/>
              </a:spcAft>
              <a:buClr>
                <a:srgbClr val="000000"/>
              </a:buClr>
              <a:buSzPts val="1200"/>
              <a:buFont typeface="Noto Sans Symbols"/>
              <a:buChar char="■"/>
              <a:defRPr b="0" i="0" sz="2000" u="none" cap="none" strike="noStrike">
                <a:solidFill>
                  <a:srgbClr val="000000"/>
                </a:solidFill>
                <a:latin typeface="Candara"/>
                <a:ea typeface="Candara"/>
                <a:cs typeface="Candara"/>
                <a:sym typeface="Candara"/>
              </a:defRPr>
            </a:lvl6pPr>
            <a:lvl7pPr indent="-304800" lvl="6" marL="3200400" marR="0" rtl="0" algn="l">
              <a:lnSpc>
                <a:spcPct val="100000"/>
              </a:lnSpc>
              <a:spcBef>
                <a:spcPts val="240"/>
              </a:spcBef>
              <a:spcAft>
                <a:spcPts val="0"/>
              </a:spcAft>
              <a:buClr>
                <a:srgbClr val="000000"/>
              </a:buClr>
              <a:buSzPts val="1200"/>
              <a:buFont typeface="Noto Sans Symbols"/>
              <a:buChar char="●"/>
              <a:defRPr b="0" i="0" sz="2000" u="none" cap="none" strike="noStrike">
                <a:solidFill>
                  <a:srgbClr val="000000"/>
                </a:solidFill>
                <a:latin typeface="Candara"/>
                <a:ea typeface="Candara"/>
                <a:cs typeface="Candara"/>
                <a:sym typeface="Candara"/>
              </a:defRPr>
            </a:lvl7pPr>
            <a:lvl8pPr indent="-304800" lvl="7" marL="3657600" marR="0" rtl="0" algn="l">
              <a:lnSpc>
                <a:spcPct val="100000"/>
              </a:lnSpc>
              <a:spcBef>
                <a:spcPts val="240"/>
              </a:spcBef>
              <a:spcAft>
                <a:spcPts val="0"/>
              </a:spcAft>
              <a:buClr>
                <a:srgbClr val="000000"/>
              </a:buClr>
              <a:buSzPts val="1200"/>
              <a:buFont typeface="Noto Sans Symbols"/>
              <a:buChar char="○"/>
              <a:defRPr b="0" i="0" sz="2000" u="none" cap="none" strike="noStrike">
                <a:solidFill>
                  <a:srgbClr val="000000"/>
                </a:solidFill>
                <a:latin typeface="Candara"/>
                <a:ea typeface="Candara"/>
                <a:cs typeface="Candara"/>
                <a:sym typeface="Candara"/>
              </a:defRPr>
            </a:lvl8pPr>
            <a:lvl9pPr indent="-304800" lvl="8" marL="4114800" marR="0" rtl="0" algn="l">
              <a:lnSpc>
                <a:spcPct val="100000"/>
              </a:lnSpc>
              <a:spcBef>
                <a:spcPts val="240"/>
              </a:spcBef>
              <a:spcAft>
                <a:spcPts val="0"/>
              </a:spcAft>
              <a:buClr>
                <a:srgbClr val="000000"/>
              </a:buClr>
              <a:buSzPts val="1200"/>
              <a:buFont typeface="Noto Sans Symbols"/>
              <a:buChar char="■"/>
              <a:defRPr b="0" i="0" sz="2000" u="none" cap="none" strike="noStrike">
                <a:solidFill>
                  <a:srgbClr val="000000"/>
                </a:solidFill>
                <a:latin typeface="Candara"/>
                <a:ea typeface="Candara"/>
                <a:cs typeface="Candara"/>
                <a:sym typeface="Candara"/>
              </a:defRPr>
            </a:lvl9pPr>
          </a:lstStyle>
          <a:p/>
        </p:txBody>
      </p:sp>
      <p:sp>
        <p:nvSpPr>
          <p:cNvPr id="35" name="Google Shape;35;p7"/>
          <p:cNvSpPr txBox="1"/>
          <p:nvPr>
            <p:ph idx="12" type="sldNum"/>
          </p:nvPr>
        </p:nvSpPr>
        <p:spPr>
          <a:xfrm>
            <a:off x="6661100" y="5297488"/>
            <a:ext cx="2133600" cy="303300"/>
          </a:xfrm>
          <a:prstGeom prst="rect">
            <a:avLst/>
          </a:prstGeom>
          <a:noFill/>
          <a:ln>
            <a:noFill/>
          </a:ln>
        </p:spPr>
        <p:txBody>
          <a:bodyPr anchorCtr="0" anchor="ctr" bIns="45700" lIns="91425" spcFirstLastPara="1" rIns="91425" wrap="square" tIns="45700">
            <a:noAutofit/>
          </a:bodyPr>
          <a:lstStyle>
            <a:lvl1pPr indent="0" lvl="0" marL="0" marR="0" rtl="0" algn="r">
              <a:spcBef>
                <a:spcPts val="0"/>
              </a:spcBef>
              <a:buNone/>
              <a:defRPr sz="1200">
                <a:solidFill>
                  <a:srgbClr val="0000FF"/>
                </a:solidFill>
                <a:latin typeface="Calibri"/>
                <a:ea typeface="Calibri"/>
                <a:cs typeface="Calibri"/>
                <a:sym typeface="Calibri"/>
              </a:defRPr>
            </a:lvl1pPr>
            <a:lvl2pPr indent="0" lvl="1" marL="0" marR="0" rtl="0" algn="r">
              <a:spcBef>
                <a:spcPts val="0"/>
              </a:spcBef>
              <a:buNone/>
              <a:defRPr sz="1200">
                <a:solidFill>
                  <a:srgbClr val="0000FF"/>
                </a:solidFill>
                <a:latin typeface="Calibri"/>
                <a:ea typeface="Calibri"/>
                <a:cs typeface="Calibri"/>
                <a:sym typeface="Calibri"/>
              </a:defRPr>
            </a:lvl2pPr>
            <a:lvl3pPr indent="0" lvl="2" marL="0" marR="0" rtl="0" algn="r">
              <a:spcBef>
                <a:spcPts val="0"/>
              </a:spcBef>
              <a:buNone/>
              <a:defRPr sz="1200">
                <a:solidFill>
                  <a:srgbClr val="0000FF"/>
                </a:solidFill>
                <a:latin typeface="Calibri"/>
                <a:ea typeface="Calibri"/>
                <a:cs typeface="Calibri"/>
                <a:sym typeface="Calibri"/>
              </a:defRPr>
            </a:lvl3pPr>
            <a:lvl4pPr indent="0" lvl="3" marL="0" marR="0" rtl="0" algn="r">
              <a:spcBef>
                <a:spcPts val="0"/>
              </a:spcBef>
              <a:buNone/>
              <a:defRPr sz="1200">
                <a:solidFill>
                  <a:srgbClr val="0000FF"/>
                </a:solidFill>
                <a:latin typeface="Calibri"/>
                <a:ea typeface="Calibri"/>
                <a:cs typeface="Calibri"/>
                <a:sym typeface="Calibri"/>
              </a:defRPr>
            </a:lvl4pPr>
            <a:lvl5pPr indent="0" lvl="4" marL="0" marR="0" rtl="0" algn="r">
              <a:spcBef>
                <a:spcPts val="0"/>
              </a:spcBef>
              <a:buNone/>
              <a:defRPr sz="1200">
                <a:solidFill>
                  <a:srgbClr val="0000FF"/>
                </a:solidFill>
                <a:latin typeface="Calibri"/>
                <a:ea typeface="Calibri"/>
                <a:cs typeface="Calibri"/>
                <a:sym typeface="Calibri"/>
              </a:defRPr>
            </a:lvl5pPr>
            <a:lvl6pPr indent="0" lvl="5" marL="0" marR="0" rtl="0" algn="r">
              <a:spcBef>
                <a:spcPts val="0"/>
              </a:spcBef>
              <a:buNone/>
              <a:defRPr sz="1200">
                <a:solidFill>
                  <a:srgbClr val="0000FF"/>
                </a:solidFill>
                <a:latin typeface="Calibri"/>
                <a:ea typeface="Calibri"/>
                <a:cs typeface="Calibri"/>
                <a:sym typeface="Calibri"/>
              </a:defRPr>
            </a:lvl6pPr>
            <a:lvl7pPr indent="0" lvl="6" marL="0" marR="0" rtl="0" algn="r">
              <a:spcBef>
                <a:spcPts val="0"/>
              </a:spcBef>
              <a:buNone/>
              <a:defRPr sz="1200">
                <a:solidFill>
                  <a:srgbClr val="0000FF"/>
                </a:solidFill>
                <a:latin typeface="Calibri"/>
                <a:ea typeface="Calibri"/>
                <a:cs typeface="Calibri"/>
                <a:sym typeface="Calibri"/>
              </a:defRPr>
            </a:lvl7pPr>
            <a:lvl8pPr indent="0" lvl="7" marL="0" marR="0" rtl="0" algn="r">
              <a:spcBef>
                <a:spcPts val="0"/>
              </a:spcBef>
              <a:buNone/>
              <a:defRPr sz="1200">
                <a:solidFill>
                  <a:srgbClr val="0000FF"/>
                </a:solidFill>
                <a:latin typeface="Calibri"/>
                <a:ea typeface="Calibri"/>
                <a:cs typeface="Calibri"/>
                <a:sym typeface="Calibri"/>
              </a:defRPr>
            </a:lvl8pPr>
            <a:lvl9pPr indent="0" lvl="8" marL="0" marR="0" rtl="0" algn="r">
              <a:spcBef>
                <a:spcPts val="0"/>
              </a:spcBef>
              <a:buNone/>
              <a:defRPr sz="1200">
                <a:solidFill>
                  <a:srgbClr val="0000FF"/>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GB"/>
              <a:t>‹#›</a:t>
            </a:fld>
            <a:endParaRPr/>
          </a:p>
        </p:txBody>
      </p:sp>
      <p:sp>
        <p:nvSpPr>
          <p:cNvPr id="36" name="Google Shape;36;p7"/>
          <p:cNvSpPr txBox="1"/>
          <p:nvPr>
            <p:ph type="title"/>
          </p:nvPr>
        </p:nvSpPr>
        <p:spPr>
          <a:xfrm>
            <a:off x="381000" y="296540"/>
            <a:ext cx="8381400" cy="878700"/>
          </a:xfrm>
          <a:prstGeom prst="rect">
            <a:avLst/>
          </a:prstGeom>
          <a:noFill/>
          <a:ln>
            <a:noFill/>
          </a:ln>
        </p:spPr>
        <p:txBody>
          <a:bodyPr anchorCtr="0" anchor="ctr" bIns="45700" lIns="91425" spcFirstLastPara="1" rIns="91425" wrap="square" tIns="45700"/>
          <a:lstStyle>
            <a:lvl1pPr lvl="0" marR="0" rtl="0" algn="l">
              <a:lnSpc>
                <a:spcPct val="100000"/>
              </a:lnSpc>
              <a:spcBef>
                <a:spcPts val="0"/>
              </a:spcBef>
              <a:spcAft>
                <a:spcPts val="0"/>
              </a:spcAft>
              <a:buClr>
                <a:srgbClr val="000090"/>
              </a:buClr>
              <a:buSzPts val="3200"/>
              <a:buFont typeface="Open Sans"/>
              <a:buNone/>
              <a:defRPr b="0" i="0" sz="3200" u="none" cap="none" strike="noStrike">
                <a:solidFill>
                  <a:srgbClr val="000090"/>
                </a:solidFill>
                <a:latin typeface="Calibri"/>
                <a:ea typeface="Calibri"/>
                <a:cs typeface="Calibri"/>
                <a:sym typeface="Calibri"/>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9pPr>
          </a:lstStyle>
          <a:p/>
        </p:txBody>
      </p:sp>
      <p:sp>
        <p:nvSpPr>
          <p:cNvPr id="37" name="Google Shape;37;p7"/>
          <p:cNvSpPr txBox="1"/>
          <p:nvPr>
            <p:ph idx="2" type="body"/>
          </p:nvPr>
        </p:nvSpPr>
        <p:spPr>
          <a:xfrm>
            <a:off x="6838950" y="1228725"/>
            <a:ext cx="1926300" cy="4000800"/>
          </a:xfrm>
          <a:prstGeom prst="rect">
            <a:avLst/>
          </a:prstGeom>
          <a:noFill/>
          <a:ln>
            <a:noFill/>
          </a:ln>
        </p:spPr>
        <p:txBody>
          <a:bodyPr anchorCtr="0" anchor="ctr" bIns="45700" lIns="91425" spcFirstLastPara="1" rIns="91425" wrap="square" tIns="45700"/>
          <a:lstStyle>
            <a:lvl1pPr indent="-381000" lvl="0" marL="457200" marR="0" rtl="0" algn="l">
              <a:lnSpc>
                <a:spcPct val="100000"/>
              </a:lnSpc>
              <a:spcBef>
                <a:spcPts val="560"/>
              </a:spcBef>
              <a:spcAft>
                <a:spcPts val="0"/>
              </a:spcAft>
              <a:buClr>
                <a:srgbClr val="3366FF"/>
              </a:buClr>
              <a:buSzPts val="2400"/>
              <a:buFont typeface="Noto Sans Symbols"/>
              <a:buChar char="●"/>
              <a:defRPr b="0" i="0" sz="2400" u="none" cap="none" strike="noStrike">
                <a:solidFill>
                  <a:srgbClr val="3366FF"/>
                </a:solidFill>
                <a:latin typeface="Calibri"/>
                <a:ea typeface="Calibri"/>
                <a:cs typeface="Calibri"/>
                <a:sym typeface="Calibri"/>
              </a:defRPr>
            </a:lvl1pPr>
            <a:lvl2pPr indent="-355600" lvl="1" marL="914400" marR="0" rtl="0" algn="l">
              <a:lnSpc>
                <a:spcPct val="100000"/>
              </a:lnSpc>
              <a:spcBef>
                <a:spcPts val="400"/>
              </a:spcBef>
              <a:spcAft>
                <a:spcPts val="0"/>
              </a:spcAft>
              <a:buClr>
                <a:srgbClr val="000000"/>
              </a:buClr>
              <a:buSzPts val="2000"/>
              <a:buFont typeface="Noto Sans Symbols"/>
              <a:buChar char="○"/>
              <a:defRPr b="0" i="0" sz="2000" u="none" cap="none" strike="noStrike">
                <a:solidFill>
                  <a:srgbClr val="000000"/>
                </a:solidFill>
                <a:latin typeface="Calibri"/>
                <a:ea typeface="Calibri"/>
                <a:cs typeface="Calibri"/>
                <a:sym typeface="Calibri"/>
              </a:defRPr>
            </a:lvl2pPr>
            <a:lvl3pPr indent="-317500" lvl="2" marL="1371600" marR="0" rtl="0" algn="l">
              <a:lnSpc>
                <a:spcPct val="100000"/>
              </a:lnSpc>
              <a:spcBef>
                <a:spcPts val="280"/>
              </a:spcBef>
              <a:spcAft>
                <a:spcPts val="0"/>
              </a:spcAft>
              <a:buClr>
                <a:srgbClr val="000000"/>
              </a:buClr>
              <a:buSzPts val="1400"/>
              <a:buFont typeface="Noto Sans Symbols"/>
              <a:buChar char="■"/>
              <a:defRPr b="0" i="0" sz="1400" u="none" cap="none" strike="noStrike">
                <a:solidFill>
                  <a:srgbClr val="000000"/>
                </a:solidFill>
                <a:latin typeface="Calibri"/>
                <a:ea typeface="Calibri"/>
                <a:cs typeface="Calibri"/>
                <a:sym typeface="Calibri"/>
              </a:defRPr>
            </a:lvl3pPr>
            <a:lvl4pPr indent="-304800" lvl="3" marL="1828800" marR="0" rtl="0" algn="l">
              <a:lnSpc>
                <a:spcPct val="100000"/>
              </a:lnSpc>
              <a:spcBef>
                <a:spcPts val="240"/>
              </a:spcBef>
              <a:spcAft>
                <a:spcPts val="0"/>
              </a:spcAft>
              <a:buClr>
                <a:srgbClr val="000000"/>
              </a:buClr>
              <a:buSzPts val="1200"/>
              <a:buFont typeface="Noto Sans Symbols"/>
              <a:buChar char="●"/>
              <a:defRPr b="0" i="0" sz="1200" u="none" cap="none" strike="noStrike">
                <a:solidFill>
                  <a:srgbClr val="000000"/>
                </a:solidFill>
                <a:latin typeface="Calibri"/>
                <a:ea typeface="Calibri"/>
                <a:cs typeface="Calibri"/>
                <a:sym typeface="Calibri"/>
              </a:defRPr>
            </a:lvl4pPr>
            <a:lvl5pPr indent="-298450" lvl="4" marL="2286000" marR="0" rtl="0" algn="l">
              <a:lnSpc>
                <a:spcPct val="100000"/>
              </a:lnSpc>
              <a:spcBef>
                <a:spcPts val="220"/>
              </a:spcBef>
              <a:spcAft>
                <a:spcPts val="0"/>
              </a:spcAft>
              <a:buClr>
                <a:srgbClr val="000000"/>
              </a:buClr>
              <a:buSzPts val="1100"/>
              <a:buFont typeface="Noto Sans Symbols"/>
              <a:buChar char="○"/>
              <a:defRPr b="0" i="0" sz="1100" u="none" cap="none" strike="noStrike">
                <a:solidFill>
                  <a:srgbClr val="000000"/>
                </a:solidFill>
                <a:latin typeface="Calibri"/>
                <a:ea typeface="Calibri"/>
                <a:cs typeface="Calibri"/>
                <a:sym typeface="Calibri"/>
              </a:defRPr>
            </a:lvl5pPr>
            <a:lvl6pPr indent="-304800" lvl="5" marL="2743200" marR="0" rtl="0" algn="l">
              <a:lnSpc>
                <a:spcPct val="100000"/>
              </a:lnSpc>
              <a:spcBef>
                <a:spcPts val="240"/>
              </a:spcBef>
              <a:spcAft>
                <a:spcPts val="0"/>
              </a:spcAft>
              <a:buClr>
                <a:srgbClr val="000000"/>
              </a:buClr>
              <a:buSzPts val="1200"/>
              <a:buFont typeface="Noto Sans Symbols"/>
              <a:buChar char="■"/>
              <a:defRPr b="0" i="0" sz="1200" u="none" cap="none" strike="noStrike">
                <a:solidFill>
                  <a:srgbClr val="000000"/>
                </a:solidFill>
                <a:latin typeface="Candara"/>
                <a:ea typeface="Candara"/>
                <a:cs typeface="Candara"/>
                <a:sym typeface="Candara"/>
              </a:defRPr>
            </a:lvl6pPr>
            <a:lvl7pPr indent="-304800" lvl="6" marL="3200400" marR="0" rtl="0" algn="l">
              <a:lnSpc>
                <a:spcPct val="100000"/>
              </a:lnSpc>
              <a:spcBef>
                <a:spcPts val="240"/>
              </a:spcBef>
              <a:spcAft>
                <a:spcPts val="0"/>
              </a:spcAft>
              <a:buClr>
                <a:srgbClr val="000000"/>
              </a:buClr>
              <a:buSzPts val="1200"/>
              <a:buFont typeface="Noto Sans Symbols"/>
              <a:buChar char="●"/>
              <a:defRPr b="0" i="0" sz="1200" u="none" cap="none" strike="noStrike">
                <a:solidFill>
                  <a:srgbClr val="000000"/>
                </a:solidFill>
                <a:latin typeface="Candara"/>
                <a:ea typeface="Candara"/>
                <a:cs typeface="Candara"/>
                <a:sym typeface="Candara"/>
              </a:defRPr>
            </a:lvl7pPr>
            <a:lvl8pPr indent="-304800" lvl="7" marL="3657600" marR="0" rtl="0" algn="l">
              <a:lnSpc>
                <a:spcPct val="100000"/>
              </a:lnSpc>
              <a:spcBef>
                <a:spcPts val="240"/>
              </a:spcBef>
              <a:spcAft>
                <a:spcPts val="0"/>
              </a:spcAft>
              <a:buClr>
                <a:srgbClr val="000000"/>
              </a:buClr>
              <a:buSzPts val="1200"/>
              <a:buFont typeface="Noto Sans Symbols"/>
              <a:buChar char="○"/>
              <a:defRPr b="0" i="0" sz="1200" u="none" cap="none" strike="noStrike">
                <a:solidFill>
                  <a:srgbClr val="000000"/>
                </a:solidFill>
                <a:latin typeface="Candara"/>
                <a:ea typeface="Candara"/>
                <a:cs typeface="Candara"/>
                <a:sym typeface="Candara"/>
              </a:defRPr>
            </a:lvl8pPr>
            <a:lvl9pPr indent="-304800" lvl="8" marL="4114800" marR="0" rtl="0" algn="l">
              <a:lnSpc>
                <a:spcPct val="100000"/>
              </a:lnSpc>
              <a:spcBef>
                <a:spcPts val="240"/>
              </a:spcBef>
              <a:spcAft>
                <a:spcPts val="0"/>
              </a:spcAft>
              <a:buClr>
                <a:srgbClr val="000000"/>
              </a:buClr>
              <a:buSzPts val="1200"/>
              <a:buFont typeface="Noto Sans Symbols"/>
              <a:buChar char="■"/>
              <a:defRPr b="0" i="0" sz="1200" u="none" cap="none" strike="noStrike">
                <a:solidFill>
                  <a:srgbClr val="000000"/>
                </a:solidFill>
                <a:latin typeface="Candara"/>
                <a:ea typeface="Candara"/>
                <a:cs typeface="Candara"/>
                <a:sym typeface="Candara"/>
              </a:defRPr>
            </a:lvl9pPr>
          </a:lstStyle>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Content with Caption">
  <p:cSld name="Content with Caption">
    <p:spTree>
      <p:nvGrpSpPr>
        <p:cNvPr id="38" name="Shape 38"/>
        <p:cNvGrpSpPr/>
        <p:nvPr/>
      </p:nvGrpSpPr>
      <p:grpSpPr>
        <a:xfrm>
          <a:off x="0" y="0"/>
          <a:ext cx="0" cy="0"/>
          <a:chOff x="0" y="0"/>
          <a:chExt cx="0" cy="0"/>
        </a:xfrm>
      </p:grpSpPr>
      <p:sp>
        <p:nvSpPr>
          <p:cNvPr id="39" name="Google Shape;39;p8"/>
          <p:cNvSpPr txBox="1"/>
          <p:nvPr>
            <p:ph idx="1" type="body"/>
          </p:nvPr>
        </p:nvSpPr>
        <p:spPr>
          <a:xfrm>
            <a:off x="7010400" y="1775460"/>
            <a:ext cx="1981200" cy="2346900"/>
          </a:xfrm>
          <a:prstGeom prst="rect">
            <a:avLst/>
          </a:prstGeom>
          <a:noFill/>
          <a:ln>
            <a:noFill/>
          </a:ln>
        </p:spPr>
        <p:txBody>
          <a:bodyPr anchorCtr="0" anchor="t" bIns="45700" lIns="91425" spcFirstLastPara="1" rIns="91425" wrap="square" tIns="0"/>
          <a:lstStyle>
            <a:lvl1pPr indent="-228600" lvl="0" marL="457200" marR="0" rtl="0" algn="l">
              <a:lnSpc>
                <a:spcPct val="100000"/>
              </a:lnSpc>
              <a:spcBef>
                <a:spcPts val="560"/>
              </a:spcBef>
              <a:spcAft>
                <a:spcPts val="0"/>
              </a:spcAft>
              <a:buClr>
                <a:srgbClr val="3366FF"/>
              </a:buClr>
              <a:buSzPts val="2400"/>
              <a:buFont typeface="Noto Sans Symbols"/>
              <a:buNone/>
              <a:defRPr b="0" i="0" sz="1800" u="none" cap="none" strike="noStrike">
                <a:solidFill>
                  <a:srgbClr val="0000FF"/>
                </a:solidFill>
                <a:latin typeface="Calibri"/>
                <a:ea typeface="Calibri"/>
                <a:cs typeface="Calibri"/>
                <a:sym typeface="Calibri"/>
              </a:defRPr>
            </a:lvl1pPr>
            <a:lvl2pPr indent="-228600" lvl="1" marL="914400" marR="0" rtl="0" algn="l">
              <a:lnSpc>
                <a:spcPct val="100000"/>
              </a:lnSpc>
              <a:spcBef>
                <a:spcPts val="400"/>
              </a:spcBef>
              <a:spcAft>
                <a:spcPts val="0"/>
              </a:spcAft>
              <a:buClr>
                <a:srgbClr val="000000"/>
              </a:buClr>
              <a:buSzPts val="2000"/>
              <a:buFont typeface="Noto Sans Symbols"/>
              <a:buNone/>
              <a:defRPr b="0" i="0" sz="1200" u="none" cap="none" strike="noStrike">
                <a:solidFill>
                  <a:srgbClr val="000000"/>
                </a:solidFill>
                <a:latin typeface="Open Sans"/>
                <a:ea typeface="Open Sans"/>
                <a:cs typeface="Open Sans"/>
                <a:sym typeface="Open Sans"/>
              </a:defRPr>
            </a:lvl2pPr>
            <a:lvl3pPr indent="-228600" lvl="2" marL="1371600" marR="0" rtl="0" algn="l">
              <a:lnSpc>
                <a:spcPct val="100000"/>
              </a:lnSpc>
              <a:spcBef>
                <a:spcPts val="280"/>
              </a:spcBef>
              <a:spcAft>
                <a:spcPts val="0"/>
              </a:spcAft>
              <a:buClr>
                <a:srgbClr val="000000"/>
              </a:buClr>
              <a:buSzPts val="1400"/>
              <a:buFont typeface="Noto Sans Symbols"/>
              <a:buNone/>
              <a:defRPr b="0" i="0" sz="1000" u="none" cap="none" strike="noStrike">
                <a:solidFill>
                  <a:srgbClr val="000000"/>
                </a:solidFill>
                <a:latin typeface="Open Sans"/>
                <a:ea typeface="Open Sans"/>
                <a:cs typeface="Open Sans"/>
                <a:sym typeface="Open Sans"/>
              </a:defRPr>
            </a:lvl3pPr>
            <a:lvl4pPr indent="-228600" lvl="3" marL="1828800" marR="0" rtl="0" algn="l">
              <a:lnSpc>
                <a:spcPct val="100000"/>
              </a:lnSpc>
              <a:spcBef>
                <a:spcPts val="240"/>
              </a:spcBef>
              <a:spcAft>
                <a:spcPts val="0"/>
              </a:spcAft>
              <a:buClr>
                <a:srgbClr val="000000"/>
              </a:buClr>
              <a:buSzPts val="1200"/>
              <a:buFont typeface="Noto Sans Symbols"/>
              <a:buNone/>
              <a:defRPr b="0" i="0" sz="900" u="none" cap="none" strike="noStrike">
                <a:solidFill>
                  <a:srgbClr val="000000"/>
                </a:solidFill>
                <a:latin typeface="Open Sans"/>
                <a:ea typeface="Open Sans"/>
                <a:cs typeface="Open Sans"/>
                <a:sym typeface="Open Sans"/>
              </a:defRPr>
            </a:lvl4pPr>
            <a:lvl5pPr indent="-228600" lvl="4" marL="2286000" marR="0" rtl="0" algn="l">
              <a:lnSpc>
                <a:spcPct val="100000"/>
              </a:lnSpc>
              <a:spcBef>
                <a:spcPts val="220"/>
              </a:spcBef>
              <a:spcAft>
                <a:spcPts val="0"/>
              </a:spcAft>
              <a:buClr>
                <a:srgbClr val="000000"/>
              </a:buClr>
              <a:buSzPts val="1100"/>
              <a:buFont typeface="Noto Sans Symbols"/>
              <a:buNone/>
              <a:defRPr b="0" i="0" sz="900" u="none" cap="none" strike="noStrike">
                <a:solidFill>
                  <a:srgbClr val="000000"/>
                </a:solidFill>
                <a:latin typeface="Open Sans"/>
                <a:ea typeface="Open Sans"/>
                <a:cs typeface="Open Sans"/>
                <a:sym typeface="Open Sans"/>
              </a:defRPr>
            </a:lvl5pPr>
            <a:lvl6pPr indent="-228600" lvl="5" marL="2743200" marR="0" rtl="0" algn="l">
              <a:lnSpc>
                <a:spcPct val="100000"/>
              </a:lnSpc>
              <a:spcBef>
                <a:spcPts val="240"/>
              </a:spcBef>
              <a:spcAft>
                <a:spcPts val="0"/>
              </a:spcAft>
              <a:buClr>
                <a:srgbClr val="000000"/>
              </a:buClr>
              <a:buSzPts val="1200"/>
              <a:buFont typeface="Noto Sans Symbols"/>
              <a:buNone/>
              <a:defRPr b="0" i="0" sz="900" u="none" cap="none" strike="noStrike">
                <a:solidFill>
                  <a:srgbClr val="000000"/>
                </a:solidFill>
                <a:latin typeface="Candara"/>
                <a:ea typeface="Candara"/>
                <a:cs typeface="Candara"/>
                <a:sym typeface="Candara"/>
              </a:defRPr>
            </a:lvl6pPr>
            <a:lvl7pPr indent="-228600" lvl="6" marL="3200400" marR="0" rtl="0" algn="l">
              <a:lnSpc>
                <a:spcPct val="100000"/>
              </a:lnSpc>
              <a:spcBef>
                <a:spcPts val="240"/>
              </a:spcBef>
              <a:spcAft>
                <a:spcPts val="0"/>
              </a:spcAft>
              <a:buClr>
                <a:srgbClr val="000000"/>
              </a:buClr>
              <a:buSzPts val="1200"/>
              <a:buFont typeface="Noto Sans Symbols"/>
              <a:buNone/>
              <a:defRPr b="0" i="0" sz="900" u="none" cap="none" strike="noStrike">
                <a:solidFill>
                  <a:srgbClr val="000000"/>
                </a:solidFill>
                <a:latin typeface="Candara"/>
                <a:ea typeface="Candara"/>
                <a:cs typeface="Candara"/>
                <a:sym typeface="Candara"/>
              </a:defRPr>
            </a:lvl7pPr>
            <a:lvl8pPr indent="-228600" lvl="7" marL="3657600" marR="0" rtl="0" algn="l">
              <a:lnSpc>
                <a:spcPct val="100000"/>
              </a:lnSpc>
              <a:spcBef>
                <a:spcPts val="240"/>
              </a:spcBef>
              <a:spcAft>
                <a:spcPts val="0"/>
              </a:spcAft>
              <a:buClr>
                <a:srgbClr val="000000"/>
              </a:buClr>
              <a:buSzPts val="1200"/>
              <a:buFont typeface="Noto Sans Symbols"/>
              <a:buNone/>
              <a:defRPr b="0" i="0" sz="900" u="none" cap="none" strike="noStrike">
                <a:solidFill>
                  <a:srgbClr val="000000"/>
                </a:solidFill>
                <a:latin typeface="Candara"/>
                <a:ea typeface="Candara"/>
                <a:cs typeface="Candara"/>
                <a:sym typeface="Candara"/>
              </a:defRPr>
            </a:lvl8pPr>
            <a:lvl9pPr indent="-228600" lvl="8" marL="4114800" marR="0" rtl="0" algn="l">
              <a:lnSpc>
                <a:spcPct val="100000"/>
              </a:lnSpc>
              <a:spcBef>
                <a:spcPts val="240"/>
              </a:spcBef>
              <a:spcAft>
                <a:spcPts val="0"/>
              </a:spcAft>
              <a:buClr>
                <a:srgbClr val="000000"/>
              </a:buClr>
              <a:buSzPts val="1200"/>
              <a:buFont typeface="Noto Sans Symbols"/>
              <a:buNone/>
              <a:defRPr b="0" i="0" sz="900" u="none" cap="none" strike="noStrike">
                <a:solidFill>
                  <a:srgbClr val="000000"/>
                </a:solidFill>
                <a:latin typeface="Candara"/>
                <a:ea typeface="Candara"/>
                <a:cs typeface="Candara"/>
                <a:sym typeface="Candara"/>
              </a:defRPr>
            </a:lvl9pPr>
          </a:lstStyle>
          <a:p/>
        </p:txBody>
      </p:sp>
      <p:sp>
        <p:nvSpPr>
          <p:cNvPr id="40" name="Google Shape;40;p8"/>
          <p:cNvSpPr txBox="1"/>
          <p:nvPr>
            <p:ph type="title"/>
          </p:nvPr>
        </p:nvSpPr>
        <p:spPr>
          <a:xfrm>
            <a:off x="7010400" y="125730"/>
            <a:ext cx="1981200" cy="1649700"/>
          </a:xfrm>
          <a:prstGeom prst="rect">
            <a:avLst/>
          </a:prstGeom>
          <a:noFill/>
          <a:ln>
            <a:noFill/>
          </a:ln>
        </p:spPr>
        <p:txBody>
          <a:bodyPr anchorCtr="0" anchor="t" bIns="45700" lIns="91425" spcFirstLastPara="1" rIns="91425" wrap="square" tIns="45700"/>
          <a:lstStyle>
            <a:lvl1pPr lvl="0" marR="0" rtl="0" algn="l">
              <a:lnSpc>
                <a:spcPct val="100000"/>
              </a:lnSpc>
              <a:spcBef>
                <a:spcPts val="0"/>
              </a:spcBef>
              <a:spcAft>
                <a:spcPts val="0"/>
              </a:spcAft>
              <a:buClr>
                <a:srgbClr val="000090"/>
              </a:buClr>
              <a:buSzPts val="3200"/>
              <a:buFont typeface="Open Sans"/>
              <a:buNone/>
              <a:defRPr b="0" i="0" sz="1900" u="none" cap="none" strike="noStrike">
                <a:solidFill>
                  <a:srgbClr val="000090"/>
                </a:solidFill>
                <a:latin typeface="Calibri"/>
                <a:ea typeface="Calibri"/>
                <a:cs typeface="Calibri"/>
                <a:sym typeface="Calibri"/>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9pPr>
          </a:lstStyle>
          <a:p/>
        </p:txBody>
      </p:sp>
      <p:sp>
        <p:nvSpPr>
          <p:cNvPr id="41" name="Google Shape;41;p8"/>
          <p:cNvSpPr txBox="1"/>
          <p:nvPr>
            <p:ph idx="2" type="body"/>
          </p:nvPr>
        </p:nvSpPr>
        <p:spPr>
          <a:xfrm>
            <a:off x="464456" y="353787"/>
            <a:ext cx="6302700" cy="4877700"/>
          </a:xfrm>
          <a:prstGeom prst="rect">
            <a:avLst/>
          </a:prstGeom>
          <a:noFill/>
          <a:ln>
            <a:noFill/>
          </a:ln>
        </p:spPr>
        <p:txBody>
          <a:bodyPr anchorCtr="0" anchor="ctr" bIns="45700" lIns="91425" spcFirstLastPara="1" rIns="91425" wrap="square" tIns="45700"/>
          <a:lstStyle>
            <a:lvl1pPr indent="-381000" lvl="0" marL="457200" marR="0" rtl="0" algn="l">
              <a:lnSpc>
                <a:spcPct val="100000"/>
              </a:lnSpc>
              <a:spcBef>
                <a:spcPts val="560"/>
              </a:spcBef>
              <a:spcAft>
                <a:spcPts val="0"/>
              </a:spcAft>
              <a:buClr>
                <a:srgbClr val="3366FF"/>
              </a:buClr>
              <a:buSzPts val="2400"/>
              <a:buFont typeface="Noto Sans Symbols"/>
              <a:buChar char="●"/>
              <a:defRPr b="0" i="0" sz="2800" u="none" cap="none" strike="noStrike">
                <a:solidFill>
                  <a:srgbClr val="3366FF"/>
                </a:solidFill>
                <a:latin typeface="Calibri"/>
                <a:ea typeface="Calibri"/>
                <a:cs typeface="Calibri"/>
                <a:sym typeface="Calibri"/>
              </a:defRPr>
            </a:lvl1pPr>
            <a:lvl2pPr indent="-355600" lvl="1" marL="914400" marR="0" rtl="0" algn="l">
              <a:lnSpc>
                <a:spcPct val="100000"/>
              </a:lnSpc>
              <a:spcBef>
                <a:spcPts val="400"/>
              </a:spcBef>
              <a:spcAft>
                <a:spcPts val="0"/>
              </a:spcAft>
              <a:buClr>
                <a:srgbClr val="000000"/>
              </a:buClr>
              <a:buSzPts val="2000"/>
              <a:buFont typeface="Noto Sans Symbols"/>
              <a:buChar char="○"/>
              <a:defRPr b="0" i="0" sz="2000" u="none" cap="none" strike="noStrike">
                <a:solidFill>
                  <a:srgbClr val="000000"/>
                </a:solidFill>
                <a:latin typeface="Calibri"/>
                <a:ea typeface="Calibri"/>
                <a:cs typeface="Calibri"/>
                <a:sym typeface="Calibri"/>
              </a:defRPr>
            </a:lvl2pPr>
            <a:lvl3pPr indent="-317500" lvl="2" marL="1371600" marR="0" rtl="0" algn="l">
              <a:lnSpc>
                <a:spcPct val="100000"/>
              </a:lnSpc>
              <a:spcBef>
                <a:spcPts val="280"/>
              </a:spcBef>
              <a:spcAft>
                <a:spcPts val="0"/>
              </a:spcAft>
              <a:buClr>
                <a:srgbClr val="000000"/>
              </a:buClr>
              <a:buSzPts val="1400"/>
              <a:buFont typeface="Noto Sans Symbols"/>
              <a:buChar char="■"/>
              <a:defRPr b="0" i="0" sz="1800" u="none" cap="none" strike="noStrike">
                <a:solidFill>
                  <a:srgbClr val="000000"/>
                </a:solidFill>
                <a:latin typeface="Calibri"/>
                <a:ea typeface="Calibri"/>
                <a:cs typeface="Calibri"/>
                <a:sym typeface="Calibri"/>
              </a:defRPr>
            </a:lvl3pPr>
            <a:lvl4pPr indent="-304800" lvl="3" marL="1828800" marR="0" rtl="0" algn="l">
              <a:lnSpc>
                <a:spcPct val="100000"/>
              </a:lnSpc>
              <a:spcBef>
                <a:spcPts val="240"/>
              </a:spcBef>
              <a:spcAft>
                <a:spcPts val="0"/>
              </a:spcAft>
              <a:buClr>
                <a:srgbClr val="000000"/>
              </a:buClr>
              <a:buSzPts val="1200"/>
              <a:buFont typeface="Noto Sans Symbols"/>
              <a:buChar char="●"/>
              <a:defRPr b="0" i="0" sz="1600" u="none" cap="none" strike="noStrike">
                <a:solidFill>
                  <a:srgbClr val="000000"/>
                </a:solidFill>
                <a:latin typeface="Calibri"/>
                <a:ea typeface="Calibri"/>
                <a:cs typeface="Calibri"/>
                <a:sym typeface="Calibri"/>
              </a:defRPr>
            </a:lvl4pPr>
            <a:lvl5pPr indent="-298450" lvl="4" marL="2286000" marR="0" rtl="0" algn="l">
              <a:lnSpc>
                <a:spcPct val="100000"/>
              </a:lnSpc>
              <a:spcBef>
                <a:spcPts val="220"/>
              </a:spcBef>
              <a:spcAft>
                <a:spcPts val="0"/>
              </a:spcAft>
              <a:buClr>
                <a:srgbClr val="000000"/>
              </a:buClr>
              <a:buSzPts val="1100"/>
              <a:buFont typeface="Noto Sans Symbols"/>
              <a:buChar char="○"/>
              <a:defRPr b="0" i="0" sz="1400" u="none" cap="none" strike="noStrike">
                <a:solidFill>
                  <a:srgbClr val="000000"/>
                </a:solidFill>
                <a:latin typeface="Calibri"/>
                <a:ea typeface="Calibri"/>
                <a:cs typeface="Calibri"/>
                <a:sym typeface="Calibri"/>
              </a:defRPr>
            </a:lvl5pPr>
            <a:lvl6pPr indent="-304800" lvl="5" marL="2743200" marR="0" rtl="0" algn="l">
              <a:lnSpc>
                <a:spcPct val="100000"/>
              </a:lnSpc>
              <a:spcBef>
                <a:spcPts val="240"/>
              </a:spcBef>
              <a:spcAft>
                <a:spcPts val="0"/>
              </a:spcAft>
              <a:buClr>
                <a:srgbClr val="000000"/>
              </a:buClr>
              <a:buSzPts val="1200"/>
              <a:buFont typeface="Noto Sans Symbols"/>
              <a:buChar char="■"/>
              <a:defRPr b="0" i="0" sz="2000" u="none" cap="none" strike="noStrike">
                <a:solidFill>
                  <a:srgbClr val="000000"/>
                </a:solidFill>
                <a:latin typeface="Candara"/>
                <a:ea typeface="Candara"/>
                <a:cs typeface="Candara"/>
                <a:sym typeface="Candara"/>
              </a:defRPr>
            </a:lvl6pPr>
            <a:lvl7pPr indent="-304800" lvl="6" marL="3200400" marR="0" rtl="0" algn="l">
              <a:lnSpc>
                <a:spcPct val="100000"/>
              </a:lnSpc>
              <a:spcBef>
                <a:spcPts val="240"/>
              </a:spcBef>
              <a:spcAft>
                <a:spcPts val="0"/>
              </a:spcAft>
              <a:buClr>
                <a:srgbClr val="000000"/>
              </a:buClr>
              <a:buSzPts val="1200"/>
              <a:buFont typeface="Noto Sans Symbols"/>
              <a:buChar char="●"/>
              <a:defRPr b="0" i="0" sz="2000" u="none" cap="none" strike="noStrike">
                <a:solidFill>
                  <a:srgbClr val="000000"/>
                </a:solidFill>
                <a:latin typeface="Candara"/>
                <a:ea typeface="Candara"/>
                <a:cs typeface="Candara"/>
                <a:sym typeface="Candara"/>
              </a:defRPr>
            </a:lvl7pPr>
            <a:lvl8pPr indent="-304800" lvl="7" marL="3657600" marR="0" rtl="0" algn="l">
              <a:lnSpc>
                <a:spcPct val="100000"/>
              </a:lnSpc>
              <a:spcBef>
                <a:spcPts val="240"/>
              </a:spcBef>
              <a:spcAft>
                <a:spcPts val="0"/>
              </a:spcAft>
              <a:buClr>
                <a:srgbClr val="000000"/>
              </a:buClr>
              <a:buSzPts val="1200"/>
              <a:buFont typeface="Noto Sans Symbols"/>
              <a:buChar char="○"/>
              <a:defRPr b="0" i="0" sz="2000" u="none" cap="none" strike="noStrike">
                <a:solidFill>
                  <a:srgbClr val="000000"/>
                </a:solidFill>
                <a:latin typeface="Candara"/>
                <a:ea typeface="Candara"/>
                <a:cs typeface="Candara"/>
                <a:sym typeface="Candara"/>
              </a:defRPr>
            </a:lvl8pPr>
            <a:lvl9pPr indent="-304800" lvl="8" marL="4114800" marR="0" rtl="0" algn="l">
              <a:lnSpc>
                <a:spcPct val="100000"/>
              </a:lnSpc>
              <a:spcBef>
                <a:spcPts val="240"/>
              </a:spcBef>
              <a:spcAft>
                <a:spcPts val="0"/>
              </a:spcAft>
              <a:buClr>
                <a:srgbClr val="000000"/>
              </a:buClr>
              <a:buSzPts val="1200"/>
              <a:buFont typeface="Noto Sans Symbols"/>
              <a:buChar char="■"/>
              <a:defRPr b="0" i="0" sz="2000" u="none" cap="none" strike="noStrike">
                <a:solidFill>
                  <a:srgbClr val="000000"/>
                </a:solidFill>
                <a:latin typeface="Candara"/>
                <a:ea typeface="Candara"/>
                <a:cs typeface="Candara"/>
                <a:sym typeface="Candara"/>
              </a:defRPr>
            </a:lvl9pPr>
          </a:lstStyle>
          <a:p/>
        </p:txBody>
      </p:sp>
      <p:sp>
        <p:nvSpPr>
          <p:cNvPr id="42" name="Google Shape;42;p8"/>
          <p:cNvSpPr txBox="1"/>
          <p:nvPr>
            <p:ph idx="12" type="sldNum"/>
          </p:nvPr>
        </p:nvSpPr>
        <p:spPr>
          <a:xfrm>
            <a:off x="2607575" y="5411688"/>
            <a:ext cx="2133600" cy="303300"/>
          </a:xfrm>
          <a:prstGeom prst="rect">
            <a:avLst/>
          </a:prstGeom>
          <a:noFill/>
          <a:ln>
            <a:noFill/>
          </a:ln>
        </p:spPr>
        <p:txBody>
          <a:bodyPr anchorCtr="0" anchor="ctr" bIns="45700" lIns="91425" spcFirstLastPara="1" rIns="91425" wrap="square" tIns="45700">
            <a:noAutofit/>
          </a:bodyPr>
          <a:lstStyle>
            <a:lvl1pPr indent="0" lvl="0" marL="0" marR="0" rtl="0" algn="r">
              <a:spcBef>
                <a:spcPts val="0"/>
              </a:spcBef>
              <a:buNone/>
              <a:defRPr sz="1200">
                <a:solidFill>
                  <a:srgbClr val="0000FF"/>
                </a:solidFill>
                <a:latin typeface="Calibri"/>
                <a:ea typeface="Calibri"/>
                <a:cs typeface="Calibri"/>
                <a:sym typeface="Calibri"/>
              </a:defRPr>
            </a:lvl1pPr>
            <a:lvl2pPr indent="0" lvl="1" marL="0" marR="0" rtl="0" algn="r">
              <a:spcBef>
                <a:spcPts val="0"/>
              </a:spcBef>
              <a:buNone/>
              <a:defRPr sz="1200">
                <a:solidFill>
                  <a:srgbClr val="0000FF"/>
                </a:solidFill>
                <a:latin typeface="Calibri"/>
                <a:ea typeface="Calibri"/>
                <a:cs typeface="Calibri"/>
                <a:sym typeface="Calibri"/>
              </a:defRPr>
            </a:lvl2pPr>
            <a:lvl3pPr indent="0" lvl="2" marL="0" marR="0" rtl="0" algn="r">
              <a:spcBef>
                <a:spcPts val="0"/>
              </a:spcBef>
              <a:buNone/>
              <a:defRPr sz="1200">
                <a:solidFill>
                  <a:srgbClr val="0000FF"/>
                </a:solidFill>
                <a:latin typeface="Calibri"/>
                <a:ea typeface="Calibri"/>
                <a:cs typeface="Calibri"/>
                <a:sym typeface="Calibri"/>
              </a:defRPr>
            </a:lvl3pPr>
            <a:lvl4pPr indent="0" lvl="3" marL="0" marR="0" rtl="0" algn="r">
              <a:spcBef>
                <a:spcPts val="0"/>
              </a:spcBef>
              <a:buNone/>
              <a:defRPr sz="1200">
                <a:solidFill>
                  <a:srgbClr val="0000FF"/>
                </a:solidFill>
                <a:latin typeface="Calibri"/>
                <a:ea typeface="Calibri"/>
                <a:cs typeface="Calibri"/>
                <a:sym typeface="Calibri"/>
              </a:defRPr>
            </a:lvl4pPr>
            <a:lvl5pPr indent="0" lvl="4" marL="0" marR="0" rtl="0" algn="r">
              <a:spcBef>
                <a:spcPts val="0"/>
              </a:spcBef>
              <a:buNone/>
              <a:defRPr sz="1200">
                <a:solidFill>
                  <a:srgbClr val="0000FF"/>
                </a:solidFill>
                <a:latin typeface="Calibri"/>
                <a:ea typeface="Calibri"/>
                <a:cs typeface="Calibri"/>
                <a:sym typeface="Calibri"/>
              </a:defRPr>
            </a:lvl5pPr>
            <a:lvl6pPr indent="0" lvl="5" marL="0" marR="0" rtl="0" algn="r">
              <a:spcBef>
                <a:spcPts val="0"/>
              </a:spcBef>
              <a:buNone/>
              <a:defRPr sz="1200">
                <a:solidFill>
                  <a:srgbClr val="0000FF"/>
                </a:solidFill>
                <a:latin typeface="Calibri"/>
                <a:ea typeface="Calibri"/>
                <a:cs typeface="Calibri"/>
                <a:sym typeface="Calibri"/>
              </a:defRPr>
            </a:lvl6pPr>
            <a:lvl7pPr indent="0" lvl="6" marL="0" marR="0" rtl="0" algn="r">
              <a:spcBef>
                <a:spcPts val="0"/>
              </a:spcBef>
              <a:buNone/>
              <a:defRPr sz="1200">
                <a:solidFill>
                  <a:srgbClr val="0000FF"/>
                </a:solidFill>
                <a:latin typeface="Calibri"/>
                <a:ea typeface="Calibri"/>
                <a:cs typeface="Calibri"/>
                <a:sym typeface="Calibri"/>
              </a:defRPr>
            </a:lvl7pPr>
            <a:lvl8pPr indent="0" lvl="7" marL="0" marR="0" rtl="0" algn="r">
              <a:spcBef>
                <a:spcPts val="0"/>
              </a:spcBef>
              <a:buNone/>
              <a:defRPr sz="1200">
                <a:solidFill>
                  <a:srgbClr val="0000FF"/>
                </a:solidFill>
                <a:latin typeface="Calibri"/>
                <a:ea typeface="Calibri"/>
                <a:cs typeface="Calibri"/>
                <a:sym typeface="Calibri"/>
              </a:defRPr>
            </a:lvl8pPr>
            <a:lvl9pPr indent="0" lvl="8" marL="0" marR="0" rtl="0" algn="r">
              <a:spcBef>
                <a:spcPts val="0"/>
              </a:spcBef>
              <a:buNone/>
              <a:defRPr sz="1200">
                <a:solidFill>
                  <a:srgbClr val="0000FF"/>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1_replace">
  <p:cSld name="1_replace">
    <p:spTree>
      <p:nvGrpSpPr>
        <p:cNvPr id="43" name="Shape 43"/>
        <p:cNvGrpSpPr/>
        <p:nvPr/>
      </p:nvGrpSpPr>
      <p:grpSpPr>
        <a:xfrm>
          <a:off x="0" y="0"/>
          <a:ext cx="0" cy="0"/>
          <a:chOff x="0" y="0"/>
          <a:chExt cx="0" cy="0"/>
        </a:xfrm>
      </p:grpSpPr>
      <p:sp>
        <p:nvSpPr>
          <p:cNvPr id="44" name="Google Shape;44;p9"/>
          <p:cNvSpPr txBox="1"/>
          <p:nvPr>
            <p:ph idx="1" type="body"/>
          </p:nvPr>
        </p:nvSpPr>
        <p:spPr>
          <a:xfrm>
            <a:off x="381822" y="1245098"/>
            <a:ext cx="6385500" cy="3986400"/>
          </a:xfrm>
          <a:prstGeom prst="rect">
            <a:avLst/>
          </a:prstGeom>
          <a:noFill/>
          <a:ln>
            <a:noFill/>
          </a:ln>
        </p:spPr>
        <p:txBody>
          <a:bodyPr anchorCtr="0" anchor="ctr" bIns="45700" lIns="91425" spcFirstLastPara="1" rIns="91425" wrap="square" tIns="45700"/>
          <a:lstStyle>
            <a:lvl1pPr indent="-381000" lvl="0" marL="457200" marR="0" rtl="0" algn="l">
              <a:lnSpc>
                <a:spcPct val="100000"/>
              </a:lnSpc>
              <a:spcBef>
                <a:spcPts val="560"/>
              </a:spcBef>
              <a:spcAft>
                <a:spcPts val="0"/>
              </a:spcAft>
              <a:buClr>
                <a:srgbClr val="3366FF"/>
              </a:buClr>
              <a:buSzPts val="2400"/>
              <a:buFont typeface="Noto Sans Symbols"/>
              <a:buChar char="●"/>
              <a:defRPr b="0" i="0" sz="2800" u="none" cap="none" strike="noStrike">
                <a:solidFill>
                  <a:srgbClr val="3366FF"/>
                </a:solidFill>
                <a:latin typeface="Calibri"/>
                <a:ea typeface="Calibri"/>
                <a:cs typeface="Calibri"/>
                <a:sym typeface="Calibri"/>
              </a:defRPr>
            </a:lvl1pPr>
            <a:lvl2pPr indent="-355600" lvl="1" marL="914400" marR="0" rtl="0" algn="l">
              <a:lnSpc>
                <a:spcPct val="100000"/>
              </a:lnSpc>
              <a:spcBef>
                <a:spcPts val="400"/>
              </a:spcBef>
              <a:spcAft>
                <a:spcPts val="0"/>
              </a:spcAft>
              <a:buClr>
                <a:srgbClr val="000000"/>
              </a:buClr>
              <a:buSzPts val="2000"/>
              <a:buFont typeface="Noto Sans Symbols"/>
              <a:buChar char="○"/>
              <a:defRPr b="0" i="0" sz="2000" u="none" cap="none" strike="noStrike">
                <a:solidFill>
                  <a:srgbClr val="000000"/>
                </a:solidFill>
                <a:latin typeface="Calibri"/>
                <a:ea typeface="Calibri"/>
                <a:cs typeface="Calibri"/>
                <a:sym typeface="Calibri"/>
              </a:defRPr>
            </a:lvl2pPr>
            <a:lvl3pPr indent="-317500" lvl="2" marL="1371600" marR="0" rtl="0" algn="l">
              <a:lnSpc>
                <a:spcPct val="100000"/>
              </a:lnSpc>
              <a:spcBef>
                <a:spcPts val="280"/>
              </a:spcBef>
              <a:spcAft>
                <a:spcPts val="0"/>
              </a:spcAft>
              <a:buClr>
                <a:srgbClr val="000000"/>
              </a:buClr>
              <a:buSzPts val="1400"/>
              <a:buFont typeface="Noto Sans Symbols"/>
              <a:buChar char="■"/>
              <a:defRPr b="0" i="0" sz="1800" u="none" cap="none" strike="noStrike">
                <a:solidFill>
                  <a:srgbClr val="000000"/>
                </a:solidFill>
                <a:latin typeface="Calibri"/>
                <a:ea typeface="Calibri"/>
                <a:cs typeface="Calibri"/>
                <a:sym typeface="Calibri"/>
              </a:defRPr>
            </a:lvl3pPr>
            <a:lvl4pPr indent="-304800" lvl="3" marL="1828800" marR="0" rtl="0" algn="l">
              <a:lnSpc>
                <a:spcPct val="100000"/>
              </a:lnSpc>
              <a:spcBef>
                <a:spcPts val="240"/>
              </a:spcBef>
              <a:spcAft>
                <a:spcPts val="0"/>
              </a:spcAft>
              <a:buClr>
                <a:srgbClr val="000000"/>
              </a:buClr>
              <a:buSzPts val="1200"/>
              <a:buFont typeface="Noto Sans Symbols"/>
              <a:buChar char="●"/>
              <a:defRPr b="0" i="0" sz="1600" u="none" cap="none" strike="noStrike">
                <a:solidFill>
                  <a:srgbClr val="000000"/>
                </a:solidFill>
                <a:latin typeface="Calibri"/>
                <a:ea typeface="Calibri"/>
                <a:cs typeface="Calibri"/>
                <a:sym typeface="Calibri"/>
              </a:defRPr>
            </a:lvl4pPr>
            <a:lvl5pPr indent="-298450" lvl="4" marL="2286000" marR="0" rtl="0" algn="l">
              <a:lnSpc>
                <a:spcPct val="100000"/>
              </a:lnSpc>
              <a:spcBef>
                <a:spcPts val="220"/>
              </a:spcBef>
              <a:spcAft>
                <a:spcPts val="0"/>
              </a:spcAft>
              <a:buClr>
                <a:srgbClr val="000000"/>
              </a:buClr>
              <a:buSzPts val="1100"/>
              <a:buFont typeface="Noto Sans Symbols"/>
              <a:buChar char="○"/>
              <a:defRPr b="0" i="0" sz="1400" u="none" cap="none" strike="noStrike">
                <a:solidFill>
                  <a:srgbClr val="000000"/>
                </a:solidFill>
                <a:latin typeface="Calibri"/>
                <a:ea typeface="Calibri"/>
                <a:cs typeface="Calibri"/>
                <a:sym typeface="Calibri"/>
              </a:defRPr>
            </a:lvl5pPr>
            <a:lvl6pPr indent="-304800" lvl="5" marL="2743200" marR="0" rtl="0" algn="l">
              <a:lnSpc>
                <a:spcPct val="100000"/>
              </a:lnSpc>
              <a:spcBef>
                <a:spcPts val="240"/>
              </a:spcBef>
              <a:spcAft>
                <a:spcPts val="0"/>
              </a:spcAft>
              <a:buClr>
                <a:srgbClr val="000000"/>
              </a:buClr>
              <a:buSzPts val="1200"/>
              <a:buFont typeface="Noto Sans Symbols"/>
              <a:buChar char="■"/>
              <a:defRPr b="0" i="0" sz="2000" u="none" cap="none" strike="noStrike">
                <a:solidFill>
                  <a:srgbClr val="000000"/>
                </a:solidFill>
                <a:latin typeface="Candara"/>
                <a:ea typeface="Candara"/>
                <a:cs typeface="Candara"/>
                <a:sym typeface="Candara"/>
              </a:defRPr>
            </a:lvl6pPr>
            <a:lvl7pPr indent="-304800" lvl="6" marL="3200400" marR="0" rtl="0" algn="l">
              <a:lnSpc>
                <a:spcPct val="100000"/>
              </a:lnSpc>
              <a:spcBef>
                <a:spcPts val="240"/>
              </a:spcBef>
              <a:spcAft>
                <a:spcPts val="0"/>
              </a:spcAft>
              <a:buClr>
                <a:srgbClr val="000000"/>
              </a:buClr>
              <a:buSzPts val="1200"/>
              <a:buFont typeface="Noto Sans Symbols"/>
              <a:buChar char="●"/>
              <a:defRPr b="0" i="0" sz="2000" u="none" cap="none" strike="noStrike">
                <a:solidFill>
                  <a:srgbClr val="000000"/>
                </a:solidFill>
                <a:latin typeface="Candara"/>
                <a:ea typeface="Candara"/>
                <a:cs typeface="Candara"/>
                <a:sym typeface="Candara"/>
              </a:defRPr>
            </a:lvl7pPr>
            <a:lvl8pPr indent="-304800" lvl="7" marL="3657600" marR="0" rtl="0" algn="l">
              <a:lnSpc>
                <a:spcPct val="100000"/>
              </a:lnSpc>
              <a:spcBef>
                <a:spcPts val="240"/>
              </a:spcBef>
              <a:spcAft>
                <a:spcPts val="0"/>
              </a:spcAft>
              <a:buClr>
                <a:srgbClr val="000000"/>
              </a:buClr>
              <a:buSzPts val="1200"/>
              <a:buFont typeface="Noto Sans Symbols"/>
              <a:buChar char="○"/>
              <a:defRPr b="0" i="0" sz="2000" u="none" cap="none" strike="noStrike">
                <a:solidFill>
                  <a:srgbClr val="000000"/>
                </a:solidFill>
                <a:latin typeface="Candara"/>
                <a:ea typeface="Candara"/>
                <a:cs typeface="Candara"/>
                <a:sym typeface="Candara"/>
              </a:defRPr>
            </a:lvl8pPr>
            <a:lvl9pPr indent="-304800" lvl="8" marL="4114800" marR="0" rtl="0" algn="l">
              <a:lnSpc>
                <a:spcPct val="100000"/>
              </a:lnSpc>
              <a:spcBef>
                <a:spcPts val="240"/>
              </a:spcBef>
              <a:spcAft>
                <a:spcPts val="0"/>
              </a:spcAft>
              <a:buClr>
                <a:srgbClr val="000000"/>
              </a:buClr>
              <a:buSzPts val="1200"/>
              <a:buFont typeface="Noto Sans Symbols"/>
              <a:buChar char="■"/>
              <a:defRPr b="0" i="0" sz="2000" u="none" cap="none" strike="noStrike">
                <a:solidFill>
                  <a:srgbClr val="000000"/>
                </a:solidFill>
                <a:latin typeface="Candara"/>
                <a:ea typeface="Candara"/>
                <a:cs typeface="Candara"/>
                <a:sym typeface="Candara"/>
              </a:defRPr>
            </a:lvl9pPr>
          </a:lstStyle>
          <a:p/>
        </p:txBody>
      </p:sp>
      <p:sp>
        <p:nvSpPr>
          <p:cNvPr id="45" name="Google Shape;45;p9"/>
          <p:cNvSpPr txBox="1"/>
          <p:nvPr>
            <p:ph type="title"/>
          </p:nvPr>
        </p:nvSpPr>
        <p:spPr>
          <a:xfrm>
            <a:off x="381000" y="296540"/>
            <a:ext cx="8381400" cy="878700"/>
          </a:xfrm>
          <a:prstGeom prst="rect">
            <a:avLst/>
          </a:prstGeom>
          <a:noFill/>
          <a:ln>
            <a:noFill/>
          </a:ln>
        </p:spPr>
        <p:txBody>
          <a:bodyPr anchorCtr="0" anchor="ctr" bIns="45700" lIns="91425" spcFirstLastPara="1" rIns="91425" wrap="square" tIns="45700"/>
          <a:lstStyle>
            <a:lvl1pPr lvl="0" marR="0" rtl="0" algn="l">
              <a:lnSpc>
                <a:spcPct val="100000"/>
              </a:lnSpc>
              <a:spcBef>
                <a:spcPts val="0"/>
              </a:spcBef>
              <a:spcAft>
                <a:spcPts val="0"/>
              </a:spcAft>
              <a:buClr>
                <a:srgbClr val="000090"/>
              </a:buClr>
              <a:buSzPts val="3200"/>
              <a:buFont typeface="Open Sans"/>
              <a:buNone/>
              <a:defRPr b="0" i="0" sz="3200" u="none" cap="none" strike="noStrike">
                <a:solidFill>
                  <a:srgbClr val="000090"/>
                </a:solidFill>
                <a:latin typeface="Calibri"/>
                <a:ea typeface="Calibri"/>
                <a:cs typeface="Calibri"/>
                <a:sym typeface="Calibri"/>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9pPr>
          </a:lstStyle>
          <a:p/>
        </p:txBody>
      </p:sp>
      <p:sp>
        <p:nvSpPr>
          <p:cNvPr id="46" name="Google Shape;46;p9"/>
          <p:cNvSpPr txBox="1"/>
          <p:nvPr>
            <p:ph idx="2" type="body"/>
          </p:nvPr>
        </p:nvSpPr>
        <p:spPr>
          <a:xfrm>
            <a:off x="6838952" y="1228725"/>
            <a:ext cx="1926300" cy="4000800"/>
          </a:xfrm>
          <a:prstGeom prst="rect">
            <a:avLst/>
          </a:prstGeom>
          <a:noFill/>
          <a:ln>
            <a:noFill/>
          </a:ln>
        </p:spPr>
        <p:txBody>
          <a:bodyPr anchorCtr="0" anchor="ctr" bIns="45700" lIns="91425" spcFirstLastPara="1" rIns="91425" wrap="square" tIns="45700"/>
          <a:lstStyle>
            <a:lvl1pPr indent="-381000" lvl="0" marL="457200" marR="0" rtl="0" algn="l">
              <a:lnSpc>
                <a:spcPct val="100000"/>
              </a:lnSpc>
              <a:spcBef>
                <a:spcPts val="560"/>
              </a:spcBef>
              <a:spcAft>
                <a:spcPts val="0"/>
              </a:spcAft>
              <a:buClr>
                <a:srgbClr val="3366FF"/>
              </a:buClr>
              <a:buSzPts val="2400"/>
              <a:buFont typeface="Noto Sans Symbols"/>
              <a:buChar char="●"/>
              <a:defRPr b="0" i="0" sz="2400" u="none" cap="none" strike="noStrike">
                <a:solidFill>
                  <a:srgbClr val="3366FF"/>
                </a:solidFill>
                <a:latin typeface="Calibri"/>
                <a:ea typeface="Calibri"/>
                <a:cs typeface="Calibri"/>
                <a:sym typeface="Calibri"/>
              </a:defRPr>
            </a:lvl1pPr>
            <a:lvl2pPr indent="-355600" lvl="1" marL="914400" marR="0" rtl="0" algn="l">
              <a:lnSpc>
                <a:spcPct val="100000"/>
              </a:lnSpc>
              <a:spcBef>
                <a:spcPts val="400"/>
              </a:spcBef>
              <a:spcAft>
                <a:spcPts val="0"/>
              </a:spcAft>
              <a:buClr>
                <a:srgbClr val="000000"/>
              </a:buClr>
              <a:buSzPts val="2000"/>
              <a:buFont typeface="Noto Sans Symbols"/>
              <a:buChar char="○"/>
              <a:defRPr b="0" i="0" sz="2000" u="none" cap="none" strike="noStrike">
                <a:solidFill>
                  <a:srgbClr val="000000"/>
                </a:solidFill>
                <a:latin typeface="Calibri"/>
                <a:ea typeface="Calibri"/>
                <a:cs typeface="Calibri"/>
                <a:sym typeface="Calibri"/>
              </a:defRPr>
            </a:lvl2pPr>
            <a:lvl3pPr indent="-317500" lvl="2" marL="1371600" marR="0" rtl="0" algn="l">
              <a:lnSpc>
                <a:spcPct val="100000"/>
              </a:lnSpc>
              <a:spcBef>
                <a:spcPts val="280"/>
              </a:spcBef>
              <a:spcAft>
                <a:spcPts val="0"/>
              </a:spcAft>
              <a:buClr>
                <a:srgbClr val="000000"/>
              </a:buClr>
              <a:buSzPts val="1400"/>
              <a:buFont typeface="Noto Sans Symbols"/>
              <a:buChar char="■"/>
              <a:defRPr b="0" i="0" sz="1400" u="none" cap="none" strike="noStrike">
                <a:solidFill>
                  <a:srgbClr val="000000"/>
                </a:solidFill>
                <a:latin typeface="Calibri"/>
                <a:ea typeface="Calibri"/>
                <a:cs typeface="Calibri"/>
                <a:sym typeface="Calibri"/>
              </a:defRPr>
            </a:lvl3pPr>
            <a:lvl4pPr indent="-304800" lvl="3" marL="1828800" marR="0" rtl="0" algn="l">
              <a:lnSpc>
                <a:spcPct val="100000"/>
              </a:lnSpc>
              <a:spcBef>
                <a:spcPts val="240"/>
              </a:spcBef>
              <a:spcAft>
                <a:spcPts val="0"/>
              </a:spcAft>
              <a:buClr>
                <a:srgbClr val="000000"/>
              </a:buClr>
              <a:buSzPts val="1200"/>
              <a:buFont typeface="Noto Sans Symbols"/>
              <a:buChar char="●"/>
              <a:defRPr b="0" i="0" sz="1200" u="none" cap="none" strike="noStrike">
                <a:solidFill>
                  <a:srgbClr val="000000"/>
                </a:solidFill>
                <a:latin typeface="Calibri"/>
                <a:ea typeface="Calibri"/>
                <a:cs typeface="Calibri"/>
                <a:sym typeface="Calibri"/>
              </a:defRPr>
            </a:lvl4pPr>
            <a:lvl5pPr indent="-298450" lvl="4" marL="2286000" marR="0" rtl="0" algn="l">
              <a:lnSpc>
                <a:spcPct val="100000"/>
              </a:lnSpc>
              <a:spcBef>
                <a:spcPts val="220"/>
              </a:spcBef>
              <a:spcAft>
                <a:spcPts val="0"/>
              </a:spcAft>
              <a:buClr>
                <a:srgbClr val="000000"/>
              </a:buClr>
              <a:buSzPts val="1100"/>
              <a:buFont typeface="Noto Sans Symbols"/>
              <a:buChar char="○"/>
              <a:defRPr b="0" i="0" sz="1100" u="none" cap="none" strike="noStrike">
                <a:solidFill>
                  <a:srgbClr val="000000"/>
                </a:solidFill>
                <a:latin typeface="Calibri"/>
                <a:ea typeface="Calibri"/>
                <a:cs typeface="Calibri"/>
                <a:sym typeface="Calibri"/>
              </a:defRPr>
            </a:lvl5pPr>
            <a:lvl6pPr indent="-304800" lvl="5" marL="2743200" marR="0" rtl="0" algn="l">
              <a:lnSpc>
                <a:spcPct val="100000"/>
              </a:lnSpc>
              <a:spcBef>
                <a:spcPts val="240"/>
              </a:spcBef>
              <a:spcAft>
                <a:spcPts val="0"/>
              </a:spcAft>
              <a:buClr>
                <a:srgbClr val="000000"/>
              </a:buClr>
              <a:buSzPts val="1200"/>
              <a:buFont typeface="Noto Sans Symbols"/>
              <a:buChar char="■"/>
              <a:defRPr b="0" i="0" sz="1200" u="none" cap="none" strike="noStrike">
                <a:solidFill>
                  <a:srgbClr val="000000"/>
                </a:solidFill>
                <a:latin typeface="Candara"/>
                <a:ea typeface="Candara"/>
                <a:cs typeface="Candara"/>
                <a:sym typeface="Candara"/>
              </a:defRPr>
            </a:lvl6pPr>
            <a:lvl7pPr indent="-304800" lvl="6" marL="3200400" marR="0" rtl="0" algn="l">
              <a:lnSpc>
                <a:spcPct val="100000"/>
              </a:lnSpc>
              <a:spcBef>
                <a:spcPts val="240"/>
              </a:spcBef>
              <a:spcAft>
                <a:spcPts val="0"/>
              </a:spcAft>
              <a:buClr>
                <a:srgbClr val="000000"/>
              </a:buClr>
              <a:buSzPts val="1200"/>
              <a:buFont typeface="Noto Sans Symbols"/>
              <a:buChar char="●"/>
              <a:defRPr b="0" i="0" sz="1200" u="none" cap="none" strike="noStrike">
                <a:solidFill>
                  <a:srgbClr val="000000"/>
                </a:solidFill>
                <a:latin typeface="Candara"/>
                <a:ea typeface="Candara"/>
                <a:cs typeface="Candara"/>
                <a:sym typeface="Candara"/>
              </a:defRPr>
            </a:lvl7pPr>
            <a:lvl8pPr indent="-304800" lvl="7" marL="3657600" marR="0" rtl="0" algn="l">
              <a:lnSpc>
                <a:spcPct val="100000"/>
              </a:lnSpc>
              <a:spcBef>
                <a:spcPts val="240"/>
              </a:spcBef>
              <a:spcAft>
                <a:spcPts val="0"/>
              </a:spcAft>
              <a:buClr>
                <a:srgbClr val="000000"/>
              </a:buClr>
              <a:buSzPts val="1200"/>
              <a:buFont typeface="Noto Sans Symbols"/>
              <a:buChar char="○"/>
              <a:defRPr b="0" i="0" sz="1200" u="none" cap="none" strike="noStrike">
                <a:solidFill>
                  <a:srgbClr val="000000"/>
                </a:solidFill>
                <a:latin typeface="Candara"/>
                <a:ea typeface="Candara"/>
                <a:cs typeface="Candara"/>
                <a:sym typeface="Candara"/>
              </a:defRPr>
            </a:lvl8pPr>
            <a:lvl9pPr indent="-304800" lvl="8" marL="4114800" marR="0" rtl="0" algn="l">
              <a:lnSpc>
                <a:spcPct val="100000"/>
              </a:lnSpc>
              <a:spcBef>
                <a:spcPts val="240"/>
              </a:spcBef>
              <a:spcAft>
                <a:spcPts val="0"/>
              </a:spcAft>
              <a:buClr>
                <a:srgbClr val="000000"/>
              </a:buClr>
              <a:buSzPts val="1200"/>
              <a:buFont typeface="Noto Sans Symbols"/>
              <a:buChar char="■"/>
              <a:defRPr b="0" i="0" sz="1200" u="none" cap="none" strike="noStrike">
                <a:solidFill>
                  <a:srgbClr val="000000"/>
                </a:solidFill>
                <a:latin typeface="Candara"/>
                <a:ea typeface="Candara"/>
                <a:cs typeface="Candara"/>
                <a:sym typeface="Candara"/>
              </a:defRPr>
            </a:lvl9pPr>
          </a:lstStyle>
          <a:p/>
        </p:txBody>
      </p:sp>
      <p:sp>
        <p:nvSpPr>
          <p:cNvPr id="47" name="Google Shape;47;p9"/>
          <p:cNvSpPr txBox="1"/>
          <p:nvPr>
            <p:ph idx="12" type="sldNum"/>
          </p:nvPr>
        </p:nvSpPr>
        <p:spPr>
          <a:xfrm>
            <a:off x="2621025" y="5411688"/>
            <a:ext cx="2133600" cy="303300"/>
          </a:xfrm>
          <a:prstGeom prst="rect">
            <a:avLst/>
          </a:prstGeom>
          <a:noFill/>
          <a:ln>
            <a:noFill/>
          </a:ln>
        </p:spPr>
        <p:txBody>
          <a:bodyPr anchorCtr="0" anchor="ctr" bIns="45700" lIns="91425" spcFirstLastPara="1" rIns="91425" wrap="square" tIns="45700">
            <a:noAutofit/>
          </a:bodyPr>
          <a:lstStyle>
            <a:lvl1pPr indent="0" lvl="0" marL="0" marR="0" rtl="0" algn="r">
              <a:spcBef>
                <a:spcPts val="0"/>
              </a:spcBef>
              <a:spcAft>
                <a:spcPts val="0"/>
              </a:spcAft>
              <a:buClr>
                <a:srgbClr val="0000FF"/>
              </a:buClr>
              <a:buSzPts val="1200"/>
              <a:buFont typeface="Candara"/>
              <a:buNone/>
              <a:defRPr sz="1200">
                <a:solidFill>
                  <a:srgbClr val="0000FF"/>
                </a:solidFill>
                <a:latin typeface="Candara"/>
                <a:ea typeface="Candara"/>
                <a:cs typeface="Candara"/>
                <a:sym typeface="Candara"/>
              </a:defRPr>
            </a:lvl1pPr>
            <a:lvl2pPr indent="0" lvl="1" marL="0" marR="0" rtl="0" algn="r">
              <a:spcBef>
                <a:spcPts val="0"/>
              </a:spcBef>
              <a:spcAft>
                <a:spcPts val="0"/>
              </a:spcAft>
              <a:buClr>
                <a:srgbClr val="0000FF"/>
              </a:buClr>
              <a:buSzPts val="1200"/>
              <a:buFont typeface="Candara"/>
              <a:buNone/>
              <a:defRPr sz="1200">
                <a:solidFill>
                  <a:srgbClr val="0000FF"/>
                </a:solidFill>
                <a:latin typeface="Candara"/>
                <a:ea typeface="Candara"/>
                <a:cs typeface="Candara"/>
                <a:sym typeface="Candara"/>
              </a:defRPr>
            </a:lvl2pPr>
            <a:lvl3pPr indent="0" lvl="2" marL="0" marR="0" rtl="0" algn="r">
              <a:spcBef>
                <a:spcPts val="0"/>
              </a:spcBef>
              <a:spcAft>
                <a:spcPts val="0"/>
              </a:spcAft>
              <a:buClr>
                <a:srgbClr val="0000FF"/>
              </a:buClr>
              <a:buSzPts val="1200"/>
              <a:buFont typeface="Candara"/>
              <a:buNone/>
              <a:defRPr sz="1200">
                <a:solidFill>
                  <a:srgbClr val="0000FF"/>
                </a:solidFill>
                <a:latin typeface="Candara"/>
                <a:ea typeface="Candara"/>
                <a:cs typeface="Candara"/>
                <a:sym typeface="Candara"/>
              </a:defRPr>
            </a:lvl3pPr>
            <a:lvl4pPr indent="0" lvl="3" marL="0" marR="0" rtl="0" algn="r">
              <a:spcBef>
                <a:spcPts val="0"/>
              </a:spcBef>
              <a:spcAft>
                <a:spcPts val="0"/>
              </a:spcAft>
              <a:buClr>
                <a:srgbClr val="0000FF"/>
              </a:buClr>
              <a:buSzPts val="1200"/>
              <a:buFont typeface="Candara"/>
              <a:buNone/>
              <a:defRPr sz="1200">
                <a:solidFill>
                  <a:srgbClr val="0000FF"/>
                </a:solidFill>
                <a:latin typeface="Candara"/>
                <a:ea typeface="Candara"/>
                <a:cs typeface="Candara"/>
                <a:sym typeface="Candara"/>
              </a:defRPr>
            </a:lvl4pPr>
            <a:lvl5pPr indent="0" lvl="4" marL="0" marR="0" rtl="0" algn="r">
              <a:spcBef>
                <a:spcPts val="0"/>
              </a:spcBef>
              <a:spcAft>
                <a:spcPts val="0"/>
              </a:spcAft>
              <a:buClr>
                <a:srgbClr val="0000FF"/>
              </a:buClr>
              <a:buSzPts val="1200"/>
              <a:buFont typeface="Candara"/>
              <a:buNone/>
              <a:defRPr sz="1200">
                <a:solidFill>
                  <a:srgbClr val="0000FF"/>
                </a:solidFill>
                <a:latin typeface="Candara"/>
                <a:ea typeface="Candara"/>
                <a:cs typeface="Candara"/>
                <a:sym typeface="Candara"/>
              </a:defRPr>
            </a:lvl5pPr>
            <a:lvl6pPr indent="0" lvl="5" marL="0" marR="0" rtl="0" algn="r">
              <a:spcBef>
                <a:spcPts val="0"/>
              </a:spcBef>
              <a:spcAft>
                <a:spcPts val="0"/>
              </a:spcAft>
              <a:buClr>
                <a:srgbClr val="0000FF"/>
              </a:buClr>
              <a:buSzPts val="1200"/>
              <a:buFont typeface="Candara"/>
              <a:buNone/>
              <a:defRPr sz="1200">
                <a:solidFill>
                  <a:srgbClr val="0000FF"/>
                </a:solidFill>
                <a:latin typeface="Candara"/>
                <a:ea typeface="Candara"/>
                <a:cs typeface="Candara"/>
                <a:sym typeface="Candara"/>
              </a:defRPr>
            </a:lvl6pPr>
            <a:lvl7pPr indent="0" lvl="6" marL="0" marR="0" rtl="0" algn="r">
              <a:spcBef>
                <a:spcPts val="0"/>
              </a:spcBef>
              <a:spcAft>
                <a:spcPts val="0"/>
              </a:spcAft>
              <a:buClr>
                <a:srgbClr val="0000FF"/>
              </a:buClr>
              <a:buSzPts val="1200"/>
              <a:buFont typeface="Candara"/>
              <a:buNone/>
              <a:defRPr sz="1200">
                <a:solidFill>
                  <a:srgbClr val="0000FF"/>
                </a:solidFill>
                <a:latin typeface="Candara"/>
                <a:ea typeface="Candara"/>
                <a:cs typeface="Candara"/>
                <a:sym typeface="Candara"/>
              </a:defRPr>
            </a:lvl7pPr>
            <a:lvl8pPr indent="0" lvl="7" marL="0" marR="0" rtl="0" algn="r">
              <a:spcBef>
                <a:spcPts val="0"/>
              </a:spcBef>
              <a:spcAft>
                <a:spcPts val="0"/>
              </a:spcAft>
              <a:buClr>
                <a:srgbClr val="0000FF"/>
              </a:buClr>
              <a:buSzPts val="1200"/>
              <a:buFont typeface="Candara"/>
              <a:buNone/>
              <a:defRPr sz="1200">
                <a:solidFill>
                  <a:srgbClr val="0000FF"/>
                </a:solidFill>
                <a:latin typeface="Candara"/>
                <a:ea typeface="Candara"/>
                <a:cs typeface="Candara"/>
                <a:sym typeface="Candara"/>
              </a:defRPr>
            </a:lvl8pPr>
            <a:lvl9pPr indent="0" lvl="8" marL="0" marR="0" rtl="0" algn="r">
              <a:spcBef>
                <a:spcPts val="0"/>
              </a:spcBef>
              <a:spcAft>
                <a:spcPts val="0"/>
              </a:spcAft>
              <a:buClr>
                <a:srgbClr val="0000FF"/>
              </a:buClr>
              <a:buSzPts val="1200"/>
              <a:buFont typeface="Candara"/>
              <a:buNone/>
              <a:defRPr sz="1200">
                <a:solidFill>
                  <a:srgbClr val="0000FF"/>
                </a:solidFill>
                <a:latin typeface="Candara"/>
                <a:ea typeface="Candara"/>
                <a:cs typeface="Candara"/>
                <a:sym typeface="Candara"/>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Blank" type="blank">
  <p:cSld name="BLANK">
    <p:spTree>
      <p:nvGrpSpPr>
        <p:cNvPr id="54" name="Shape 54"/>
        <p:cNvGrpSpPr/>
        <p:nvPr/>
      </p:nvGrpSpPr>
      <p:grpSpPr>
        <a:xfrm>
          <a:off x="0" y="0"/>
          <a:ext cx="0" cy="0"/>
          <a:chOff x="0" y="0"/>
          <a:chExt cx="0" cy="0"/>
        </a:xfrm>
      </p:grpSpPr>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Title Slide" type="title">
  <p:cSld name="TITLE">
    <p:spTree>
      <p:nvGrpSpPr>
        <p:cNvPr id="55" name="Shape 55"/>
        <p:cNvGrpSpPr/>
        <p:nvPr/>
      </p:nvGrpSpPr>
      <p:grpSpPr>
        <a:xfrm>
          <a:off x="0" y="0"/>
          <a:ext cx="0" cy="0"/>
          <a:chOff x="0" y="0"/>
          <a:chExt cx="0" cy="0"/>
        </a:xfrm>
      </p:grpSpPr>
      <p:sp>
        <p:nvSpPr>
          <p:cNvPr id="56" name="Google Shape;56;p12"/>
          <p:cNvSpPr txBox="1"/>
          <p:nvPr>
            <p:ph idx="1" type="subTitle"/>
          </p:nvPr>
        </p:nvSpPr>
        <p:spPr>
          <a:xfrm>
            <a:off x="7010401" y="1710800"/>
            <a:ext cx="1958975" cy="1524000"/>
          </a:xfrm>
          <a:prstGeom prst="rect">
            <a:avLst/>
          </a:prstGeom>
          <a:noFill/>
          <a:ln>
            <a:noFill/>
          </a:ln>
        </p:spPr>
        <p:txBody>
          <a:bodyPr anchorCtr="0" anchor="ctr" bIns="35550" lIns="71100" spcFirstLastPara="1" rIns="71100" wrap="square" tIns="35550"/>
          <a:lstStyle>
            <a:lvl1pPr lvl="0" marR="0" rtl="0" algn="l">
              <a:lnSpc>
                <a:spcPct val="100000"/>
              </a:lnSpc>
              <a:spcBef>
                <a:spcPts val="400"/>
              </a:spcBef>
              <a:spcAft>
                <a:spcPts val="0"/>
              </a:spcAft>
              <a:buClr>
                <a:srgbClr val="3366FF"/>
              </a:buClr>
              <a:buSzPts val="1500"/>
              <a:buFont typeface="Calibri"/>
              <a:buNone/>
              <a:defRPr b="0" i="0" sz="1800" u="none" cap="none" strike="noStrike">
                <a:solidFill>
                  <a:srgbClr val="3366FF"/>
                </a:solidFill>
                <a:latin typeface="Calibri"/>
                <a:ea typeface="Calibri"/>
                <a:cs typeface="Calibri"/>
                <a:sym typeface="Calibri"/>
              </a:defRPr>
            </a:lvl1pPr>
            <a:lvl2pPr lvl="1" marR="0" rtl="0" algn="ctr">
              <a:lnSpc>
                <a:spcPct val="100000"/>
              </a:lnSpc>
              <a:spcBef>
                <a:spcPts val="400"/>
              </a:spcBef>
              <a:spcAft>
                <a:spcPts val="0"/>
              </a:spcAft>
              <a:buClr>
                <a:srgbClr val="BF974D"/>
              </a:buClr>
              <a:buSzPts val="1600"/>
              <a:buFont typeface="Noto Sans Symbols"/>
              <a:buNone/>
              <a:defRPr b="0" i="0" sz="1900" u="none" cap="none" strike="noStrike">
                <a:solidFill>
                  <a:srgbClr val="888888"/>
                </a:solidFill>
                <a:latin typeface="Open Sans"/>
                <a:ea typeface="Open Sans"/>
                <a:cs typeface="Open Sans"/>
                <a:sym typeface="Open Sans"/>
              </a:defRPr>
            </a:lvl2pPr>
            <a:lvl3pPr lvl="2" marR="0" rtl="0" algn="ctr">
              <a:lnSpc>
                <a:spcPct val="100000"/>
              </a:lnSpc>
              <a:spcBef>
                <a:spcPts val="300"/>
              </a:spcBef>
              <a:spcAft>
                <a:spcPts val="0"/>
              </a:spcAft>
              <a:buClr>
                <a:srgbClr val="928B70"/>
              </a:buClr>
              <a:buSzPts val="1100"/>
              <a:buFont typeface="Noto Sans Symbols"/>
              <a:buNone/>
              <a:defRPr b="0" i="0" sz="1300" u="none" cap="none" strike="noStrike">
                <a:solidFill>
                  <a:srgbClr val="888888"/>
                </a:solidFill>
                <a:latin typeface="Open Sans"/>
                <a:ea typeface="Open Sans"/>
                <a:cs typeface="Open Sans"/>
                <a:sym typeface="Open Sans"/>
              </a:defRPr>
            </a:lvl3pPr>
            <a:lvl4pPr lvl="3" marR="0" rtl="0" algn="ctr">
              <a:lnSpc>
                <a:spcPct val="100000"/>
              </a:lnSpc>
              <a:spcBef>
                <a:spcPts val="200"/>
              </a:spcBef>
              <a:spcAft>
                <a:spcPts val="0"/>
              </a:spcAft>
              <a:buClr>
                <a:srgbClr val="87706B"/>
              </a:buClr>
              <a:buSzPts val="900"/>
              <a:buFont typeface="Noto Sans Symbols"/>
              <a:buNone/>
              <a:defRPr b="0" i="0" sz="1100" u="none" cap="none" strike="noStrike">
                <a:solidFill>
                  <a:srgbClr val="888888"/>
                </a:solidFill>
                <a:latin typeface="Open Sans"/>
                <a:ea typeface="Open Sans"/>
                <a:cs typeface="Open Sans"/>
                <a:sym typeface="Open Sans"/>
              </a:defRPr>
            </a:lvl4pPr>
            <a:lvl5pPr lvl="4" marR="0" rtl="0" algn="ctr">
              <a:lnSpc>
                <a:spcPct val="100000"/>
              </a:lnSpc>
              <a:spcBef>
                <a:spcPts val="200"/>
              </a:spcBef>
              <a:spcAft>
                <a:spcPts val="0"/>
              </a:spcAft>
              <a:buClr>
                <a:srgbClr val="6F777D"/>
              </a:buClr>
              <a:buSzPts val="900"/>
              <a:buFont typeface="Noto Sans Symbols"/>
              <a:buNone/>
              <a:defRPr b="0" i="0" sz="1000" u="none" cap="none" strike="noStrike">
                <a:solidFill>
                  <a:srgbClr val="888888"/>
                </a:solidFill>
                <a:latin typeface="Open Sans"/>
                <a:ea typeface="Open Sans"/>
                <a:cs typeface="Open Sans"/>
                <a:sym typeface="Open Sans"/>
              </a:defRPr>
            </a:lvl5pPr>
            <a:lvl6pPr lvl="5" marR="0" rtl="0" algn="ctr">
              <a:lnSpc>
                <a:spcPct val="100000"/>
              </a:lnSpc>
              <a:spcBef>
                <a:spcPts val="200"/>
              </a:spcBef>
              <a:spcAft>
                <a:spcPts val="0"/>
              </a:spcAft>
              <a:buClr>
                <a:schemeClr val="accent1"/>
              </a:buClr>
              <a:buSzPts val="900"/>
              <a:buFont typeface="Noto Sans Symbols"/>
              <a:buNone/>
              <a:defRPr b="0" i="0" sz="1100" u="none" cap="none" strike="noStrike">
                <a:solidFill>
                  <a:srgbClr val="888888"/>
                </a:solidFill>
                <a:latin typeface="Candara"/>
                <a:ea typeface="Candara"/>
                <a:cs typeface="Candara"/>
                <a:sym typeface="Candara"/>
              </a:defRPr>
            </a:lvl6pPr>
            <a:lvl7pPr lvl="6" marR="0" rtl="0" algn="ctr">
              <a:lnSpc>
                <a:spcPct val="100000"/>
              </a:lnSpc>
              <a:spcBef>
                <a:spcPts val="200"/>
              </a:spcBef>
              <a:spcAft>
                <a:spcPts val="0"/>
              </a:spcAft>
              <a:buClr>
                <a:schemeClr val="accent2"/>
              </a:buClr>
              <a:buSzPts val="900"/>
              <a:buFont typeface="Noto Sans Symbols"/>
              <a:buNone/>
              <a:defRPr b="0" i="0" sz="1100" u="none" cap="none" strike="noStrike">
                <a:solidFill>
                  <a:srgbClr val="888888"/>
                </a:solidFill>
                <a:latin typeface="Candara"/>
                <a:ea typeface="Candara"/>
                <a:cs typeface="Candara"/>
                <a:sym typeface="Candara"/>
              </a:defRPr>
            </a:lvl7pPr>
            <a:lvl8pPr lvl="7" marR="0" rtl="0" algn="ctr">
              <a:lnSpc>
                <a:spcPct val="100000"/>
              </a:lnSpc>
              <a:spcBef>
                <a:spcPts val="200"/>
              </a:spcBef>
              <a:spcAft>
                <a:spcPts val="0"/>
              </a:spcAft>
              <a:buClr>
                <a:schemeClr val="accent3"/>
              </a:buClr>
              <a:buSzPts val="900"/>
              <a:buFont typeface="Noto Sans Symbols"/>
              <a:buNone/>
              <a:defRPr b="0" i="0" sz="1100" u="none" cap="none" strike="noStrike">
                <a:solidFill>
                  <a:srgbClr val="888888"/>
                </a:solidFill>
                <a:latin typeface="Candara"/>
                <a:ea typeface="Candara"/>
                <a:cs typeface="Candara"/>
                <a:sym typeface="Candara"/>
              </a:defRPr>
            </a:lvl8pPr>
            <a:lvl9pPr lvl="8" marR="0" rtl="0" algn="ctr">
              <a:lnSpc>
                <a:spcPct val="100000"/>
              </a:lnSpc>
              <a:spcBef>
                <a:spcPts val="200"/>
              </a:spcBef>
              <a:spcAft>
                <a:spcPts val="0"/>
              </a:spcAft>
              <a:buClr>
                <a:schemeClr val="accent5"/>
              </a:buClr>
              <a:buSzPts val="900"/>
              <a:buFont typeface="Noto Sans Symbols"/>
              <a:buNone/>
              <a:defRPr b="0" i="0" sz="1100" u="none" cap="none" strike="noStrike">
                <a:solidFill>
                  <a:srgbClr val="888888"/>
                </a:solidFill>
                <a:latin typeface="Candara"/>
                <a:ea typeface="Candara"/>
                <a:cs typeface="Candara"/>
                <a:sym typeface="Candara"/>
              </a:defRPr>
            </a:lvl9pPr>
          </a:lstStyle>
          <a:p/>
        </p:txBody>
      </p:sp>
      <p:sp>
        <p:nvSpPr>
          <p:cNvPr id="57" name="Google Shape;57;p12"/>
          <p:cNvSpPr txBox="1"/>
          <p:nvPr>
            <p:ph type="title"/>
          </p:nvPr>
        </p:nvSpPr>
        <p:spPr>
          <a:xfrm>
            <a:off x="457200" y="1710800"/>
            <a:ext cx="6324600" cy="1524000"/>
          </a:xfrm>
          <a:prstGeom prst="rect">
            <a:avLst/>
          </a:prstGeom>
          <a:noFill/>
          <a:ln>
            <a:noFill/>
          </a:ln>
        </p:spPr>
        <p:txBody>
          <a:bodyPr anchorCtr="0" anchor="ctr" bIns="35550" lIns="71100" spcFirstLastPara="1" rIns="71100" wrap="square" tIns="35550"/>
          <a:lstStyle>
            <a:lvl1pPr lvl="0" marR="0" rtl="0" algn="r">
              <a:lnSpc>
                <a:spcPct val="100000"/>
              </a:lnSpc>
              <a:spcBef>
                <a:spcPts val="0"/>
              </a:spcBef>
              <a:spcAft>
                <a:spcPts val="0"/>
              </a:spcAft>
              <a:buClr>
                <a:srgbClr val="000090"/>
              </a:buClr>
              <a:buSzPts val="3300"/>
              <a:buFont typeface="Calibri"/>
              <a:buNone/>
              <a:defRPr b="0" i="0" sz="3900" u="none" cap="none" strike="noStrike">
                <a:solidFill>
                  <a:srgbClr val="000090"/>
                </a:solidFill>
                <a:latin typeface="Calibri"/>
                <a:ea typeface="Calibri"/>
                <a:cs typeface="Calibri"/>
                <a:sym typeface="Calibri"/>
              </a:defRPr>
            </a:lvl1pPr>
            <a:lvl2pPr lvl="1" marR="0" rtl="0" algn="l">
              <a:lnSpc>
                <a:spcPct val="100000"/>
              </a:lnSpc>
              <a:spcBef>
                <a:spcPts val="0"/>
              </a:spcBef>
              <a:spcAft>
                <a:spcPts val="0"/>
              </a:spcAft>
              <a:buClr>
                <a:srgbClr val="000000"/>
              </a:buClr>
              <a:buSzPts val="1100"/>
              <a:buFont typeface="Arial"/>
              <a:buNone/>
              <a:defRPr b="0" i="0" sz="17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SzPts val="1100"/>
              <a:buFont typeface="Arial"/>
              <a:buNone/>
              <a:defRPr b="0" i="0" sz="17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SzPts val="1100"/>
              <a:buFont typeface="Arial"/>
              <a:buNone/>
              <a:defRPr b="0" i="0" sz="17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SzPts val="1100"/>
              <a:buFont typeface="Arial"/>
              <a:buNone/>
              <a:defRPr b="0" i="0" sz="17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SzPts val="1100"/>
              <a:buFont typeface="Arial"/>
              <a:buNone/>
              <a:defRPr b="0" i="0" sz="17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SzPts val="1100"/>
              <a:buFont typeface="Arial"/>
              <a:buNone/>
              <a:defRPr b="0" i="0" sz="17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SzPts val="1100"/>
              <a:buFont typeface="Arial"/>
              <a:buNone/>
              <a:defRPr b="0" i="0" sz="17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SzPts val="1100"/>
              <a:buFont typeface="Arial"/>
              <a:buNone/>
              <a:defRPr b="0" i="0" sz="1700" u="none" cap="none" strike="noStrike">
                <a:solidFill>
                  <a:srgbClr val="000000"/>
                </a:solidFill>
                <a:latin typeface="Arial"/>
                <a:ea typeface="Arial"/>
                <a:cs typeface="Arial"/>
                <a:sym typeface="Arial"/>
              </a:defRPr>
            </a:lvl9pPr>
          </a:lstStyle>
          <a:p/>
        </p:txBody>
      </p:sp>
      <p:sp>
        <p:nvSpPr>
          <p:cNvPr id="58" name="Google Shape;58;p12"/>
          <p:cNvSpPr txBox="1"/>
          <p:nvPr>
            <p:ph idx="10" type="dt"/>
          </p:nvPr>
        </p:nvSpPr>
        <p:spPr>
          <a:xfrm>
            <a:off x="457200" y="5297488"/>
            <a:ext cx="2133600" cy="303212"/>
          </a:xfrm>
          <a:prstGeom prst="rect">
            <a:avLst/>
          </a:prstGeom>
          <a:noFill/>
          <a:ln>
            <a:noFill/>
          </a:ln>
        </p:spPr>
        <p:txBody>
          <a:bodyPr anchorCtr="0" anchor="ctr" bIns="35550" lIns="71100" spcFirstLastPara="1" rIns="71100" wrap="square" tIns="35550"/>
          <a:lstStyle>
            <a:lvl1pPr lvl="0" marR="0" rtl="0" algn="l">
              <a:spcBef>
                <a:spcPts val="0"/>
              </a:spcBef>
              <a:spcAft>
                <a:spcPts val="0"/>
              </a:spcAft>
              <a:buSzPts val="1100"/>
              <a:buNone/>
              <a:defRPr b="0" i="0" sz="1100" u="none" cap="none" strike="noStrike">
                <a:solidFill>
                  <a:srgbClr val="888888"/>
                </a:solidFill>
                <a:latin typeface="Calibri"/>
                <a:ea typeface="Calibri"/>
                <a:cs typeface="Calibri"/>
                <a:sym typeface="Calibri"/>
              </a:defRPr>
            </a:lvl1pPr>
            <a:lvl2pPr lvl="1" marR="0" rtl="0" algn="l">
              <a:spcBef>
                <a:spcPts val="0"/>
              </a:spcBef>
              <a:spcAft>
                <a:spcPts val="0"/>
              </a:spcAft>
              <a:buSzPts val="1100"/>
              <a:buNone/>
              <a:defRPr b="0" i="0" sz="1400" u="none" cap="none" strike="noStrike">
                <a:solidFill>
                  <a:schemeClr val="dk1"/>
                </a:solidFill>
                <a:latin typeface="Calibri"/>
                <a:ea typeface="Calibri"/>
                <a:cs typeface="Calibri"/>
                <a:sym typeface="Calibri"/>
              </a:defRPr>
            </a:lvl2pPr>
            <a:lvl3pPr lvl="2" marR="0" rtl="0" algn="l">
              <a:spcBef>
                <a:spcPts val="0"/>
              </a:spcBef>
              <a:spcAft>
                <a:spcPts val="0"/>
              </a:spcAft>
              <a:buSzPts val="1100"/>
              <a:buNone/>
              <a:defRPr b="0" i="0" sz="1400" u="none" cap="none" strike="noStrike">
                <a:solidFill>
                  <a:schemeClr val="dk1"/>
                </a:solidFill>
                <a:latin typeface="Calibri"/>
                <a:ea typeface="Calibri"/>
                <a:cs typeface="Calibri"/>
                <a:sym typeface="Calibri"/>
              </a:defRPr>
            </a:lvl3pPr>
            <a:lvl4pPr lvl="3" marR="0" rtl="0" algn="l">
              <a:spcBef>
                <a:spcPts val="0"/>
              </a:spcBef>
              <a:spcAft>
                <a:spcPts val="0"/>
              </a:spcAft>
              <a:buSzPts val="1100"/>
              <a:buNone/>
              <a:defRPr b="0" i="0" sz="1400" u="none" cap="none" strike="noStrike">
                <a:solidFill>
                  <a:schemeClr val="dk1"/>
                </a:solidFill>
                <a:latin typeface="Calibri"/>
                <a:ea typeface="Calibri"/>
                <a:cs typeface="Calibri"/>
                <a:sym typeface="Calibri"/>
              </a:defRPr>
            </a:lvl4pPr>
            <a:lvl5pPr lvl="4" marR="0" rtl="0" algn="l">
              <a:spcBef>
                <a:spcPts val="0"/>
              </a:spcBef>
              <a:spcAft>
                <a:spcPts val="0"/>
              </a:spcAft>
              <a:buSzPts val="1100"/>
              <a:buNone/>
              <a:defRPr b="0" i="0" sz="1400" u="none" cap="none" strike="noStrike">
                <a:solidFill>
                  <a:schemeClr val="dk1"/>
                </a:solidFill>
                <a:latin typeface="Calibri"/>
                <a:ea typeface="Calibri"/>
                <a:cs typeface="Calibri"/>
                <a:sym typeface="Calibri"/>
              </a:defRPr>
            </a:lvl5pPr>
            <a:lvl6pPr lvl="5" marR="0" rtl="0" algn="l">
              <a:spcBef>
                <a:spcPts val="0"/>
              </a:spcBef>
              <a:spcAft>
                <a:spcPts val="0"/>
              </a:spcAft>
              <a:buSzPts val="1100"/>
              <a:buNone/>
              <a:defRPr b="0" i="0" sz="1400" u="none" cap="none" strike="noStrike">
                <a:solidFill>
                  <a:schemeClr val="dk1"/>
                </a:solidFill>
                <a:latin typeface="Calibri"/>
                <a:ea typeface="Calibri"/>
                <a:cs typeface="Calibri"/>
                <a:sym typeface="Calibri"/>
              </a:defRPr>
            </a:lvl6pPr>
            <a:lvl7pPr lvl="6" marR="0" rtl="0" algn="l">
              <a:spcBef>
                <a:spcPts val="0"/>
              </a:spcBef>
              <a:spcAft>
                <a:spcPts val="0"/>
              </a:spcAft>
              <a:buSzPts val="1100"/>
              <a:buNone/>
              <a:defRPr b="0" i="0" sz="1400" u="none" cap="none" strike="noStrike">
                <a:solidFill>
                  <a:schemeClr val="dk1"/>
                </a:solidFill>
                <a:latin typeface="Calibri"/>
                <a:ea typeface="Calibri"/>
                <a:cs typeface="Calibri"/>
                <a:sym typeface="Calibri"/>
              </a:defRPr>
            </a:lvl7pPr>
            <a:lvl8pPr lvl="7" marR="0" rtl="0" algn="l">
              <a:spcBef>
                <a:spcPts val="0"/>
              </a:spcBef>
              <a:spcAft>
                <a:spcPts val="0"/>
              </a:spcAft>
              <a:buSzPts val="1100"/>
              <a:buNone/>
              <a:defRPr b="0" i="0" sz="1400" u="none" cap="none" strike="noStrike">
                <a:solidFill>
                  <a:schemeClr val="dk1"/>
                </a:solidFill>
                <a:latin typeface="Calibri"/>
                <a:ea typeface="Calibri"/>
                <a:cs typeface="Calibri"/>
                <a:sym typeface="Calibri"/>
              </a:defRPr>
            </a:lvl8pPr>
            <a:lvl9pPr lvl="8" marR="0" rtl="0" algn="l">
              <a:spcBef>
                <a:spcPts val="0"/>
              </a:spcBef>
              <a:spcAft>
                <a:spcPts val="0"/>
              </a:spcAft>
              <a:buSzPts val="1100"/>
              <a:buNone/>
              <a:defRPr b="0" i="0" sz="1400" u="none" cap="none" strike="noStrike">
                <a:solidFill>
                  <a:schemeClr val="dk1"/>
                </a:solidFill>
                <a:latin typeface="Calibri"/>
                <a:ea typeface="Calibri"/>
                <a:cs typeface="Calibri"/>
                <a:sym typeface="Calibri"/>
              </a:defRPr>
            </a:lvl9pPr>
          </a:lstStyle>
          <a:p/>
        </p:txBody>
      </p:sp>
      <p:sp>
        <p:nvSpPr>
          <p:cNvPr id="59" name="Google Shape;59;p12"/>
          <p:cNvSpPr txBox="1"/>
          <p:nvPr>
            <p:ph idx="11" type="ftr"/>
          </p:nvPr>
        </p:nvSpPr>
        <p:spPr>
          <a:xfrm>
            <a:off x="3124200" y="5297488"/>
            <a:ext cx="2895600" cy="303212"/>
          </a:xfrm>
          <a:prstGeom prst="rect">
            <a:avLst/>
          </a:prstGeom>
          <a:noFill/>
          <a:ln>
            <a:noFill/>
          </a:ln>
        </p:spPr>
        <p:txBody>
          <a:bodyPr anchorCtr="0" anchor="ctr" bIns="35550" lIns="71100" spcFirstLastPara="1" rIns="71100" wrap="square" tIns="35550"/>
          <a:lstStyle>
            <a:lvl1pPr lvl="0" marR="0" rtl="0" algn="ctr">
              <a:spcBef>
                <a:spcPts val="0"/>
              </a:spcBef>
              <a:spcAft>
                <a:spcPts val="0"/>
              </a:spcAft>
              <a:buSzPts val="1100"/>
              <a:buNone/>
              <a:defRPr b="0" i="0" sz="1100" u="none" cap="none" strike="noStrike">
                <a:solidFill>
                  <a:srgbClr val="888888"/>
                </a:solidFill>
                <a:latin typeface="Calibri"/>
                <a:ea typeface="Calibri"/>
                <a:cs typeface="Calibri"/>
                <a:sym typeface="Calibri"/>
              </a:defRPr>
            </a:lvl1pPr>
            <a:lvl2pPr lvl="1" marR="0" rtl="0" algn="l">
              <a:spcBef>
                <a:spcPts val="0"/>
              </a:spcBef>
              <a:spcAft>
                <a:spcPts val="0"/>
              </a:spcAft>
              <a:buSzPts val="1100"/>
              <a:buNone/>
              <a:defRPr b="0" i="0" sz="1400" u="none" cap="none" strike="noStrike">
                <a:solidFill>
                  <a:schemeClr val="dk1"/>
                </a:solidFill>
                <a:latin typeface="Calibri"/>
                <a:ea typeface="Calibri"/>
                <a:cs typeface="Calibri"/>
                <a:sym typeface="Calibri"/>
              </a:defRPr>
            </a:lvl2pPr>
            <a:lvl3pPr lvl="2" marR="0" rtl="0" algn="l">
              <a:spcBef>
                <a:spcPts val="0"/>
              </a:spcBef>
              <a:spcAft>
                <a:spcPts val="0"/>
              </a:spcAft>
              <a:buSzPts val="1100"/>
              <a:buNone/>
              <a:defRPr b="0" i="0" sz="1400" u="none" cap="none" strike="noStrike">
                <a:solidFill>
                  <a:schemeClr val="dk1"/>
                </a:solidFill>
                <a:latin typeface="Calibri"/>
                <a:ea typeface="Calibri"/>
                <a:cs typeface="Calibri"/>
                <a:sym typeface="Calibri"/>
              </a:defRPr>
            </a:lvl3pPr>
            <a:lvl4pPr lvl="3" marR="0" rtl="0" algn="l">
              <a:spcBef>
                <a:spcPts val="0"/>
              </a:spcBef>
              <a:spcAft>
                <a:spcPts val="0"/>
              </a:spcAft>
              <a:buSzPts val="1100"/>
              <a:buNone/>
              <a:defRPr b="0" i="0" sz="1400" u="none" cap="none" strike="noStrike">
                <a:solidFill>
                  <a:schemeClr val="dk1"/>
                </a:solidFill>
                <a:latin typeface="Calibri"/>
                <a:ea typeface="Calibri"/>
                <a:cs typeface="Calibri"/>
                <a:sym typeface="Calibri"/>
              </a:defRPr>
            </a:lvl4pPr>
            <a:lvl5pPr lvl="4" marR="0" rtl="0" algn="l">
              <a:spcBef>
                <a:spcPts val="0"/>
              </a:spcBef>
              <a:spcAft>
                <a:spcPts val="0"/>
              </a:spcAft>
              <a:buSzPts val="1100"/>
              <a:buNone/>
              <a:defRPr b="0" i="0" sz="1400" u="none" cap="none" strike="noStrike">
                <a:solidFill>
                  <a:schemeClr val="dk1"/>
                </a:solidFill>
                <a:latin typeface="Calibri"/>
                <a:ea typeface="Calibri"/>
                <a:cs typeface="Calibri"/>
                <a:sym typeface="Calibri"/>
              </a:defRPr>
            </a:lvl5pPr>
            <a:lvl6pPr lvl="5" marR="0" rtl="0" algn="l">
              <a:spcBef>
                <a:spcPts val="0"/>
              </a:spcBef>
              <a:spcAft>
                <a:spcPts val="0"/>
              </a:spcAft>
              <a:buSzPts val="1100"/>
              <a:buNone/>
              <a:defRPr b="0" i="0" sz="1400" u="none" cap="none" strike="noStrike">
                <a:solidFill>
                  <a:schemeClr val="dk1"/>
                </a:solidFill>
                <a:latin typeface="Calibri"/>
                <a:ea typeface="Calibri"/>
                <a:cs typeface="Calibri"/>
                <a:sym typeface="Calibri"/>
              </a:defRPr>
            </a:lvl6pPr>
            <a:lvl7pPr lvl="6" marR="0" rtl="0" algn="l">
              <a:spcBef>
                <a:spcPts val="0"/>
              </a:spcBef>
              <a:spcAft>
                <a:spcPts val="0"/>
              </a:spcAft>
              <a:buSzPts val="1100"/>
              <a:buNone/>
              <a:defRPr b="0" i="0" sz="1400" u="none" cap="none" strike="noStrike">
                <a:solidFill>
                  <a:schemeClr val="dk1"/>
                </a:solidFill>
                <a:latin typeface="Calibri"/>
                <a:ea typeface="Calibri"/>
                <a:cs typeface="Calibri"/>
                <a:sym typeface="Calibri"/>
              </a:defRPr>
            </a:lvl7pPr>
            <a:lvl8pPr lvl="7" marR="0" rtl="0" algn="l">
              <a:spcBef>
                <a:spcPts val="0"/>
              </a:spcBef>
              <a:spcAft>
                <a:spcPts val="0"/>
              </a:spcAft>
              <a:buSzPts val="1100"/>
              <a:buNone/>
              <a:defRPr b="0" i="0" sz="1400" u="none" cap="none" strike="noStrike">
                <a:solidFill>
                  <a:schemeClr val="dk1"/>
                </a:solidFill>
                <a:latin typeface="Calibri"/>
                <a:ea typeface="Calibri"/>
                <a:cs typeface="Calibri"/>
                <a:sym typeface="Calibri"/>
              </a:defRPr>
            </a:lvl8pPr>
            <a:lvl9pPr lvl="8" marR="0" rtl="0" algn="l">
              <a:spcBef>
                <a:spcPts val="0"/>
              </a:spcBef>
              <a:spcAft>
                <a:spcPts val="0"/>
              </a:spcAft>
              <a:buSzPts val="1100"/>
              <a:buNone/>
              <a:defRPr b="0" i="0" sz="1400" u="none" cap="none" strike="noStrike">
                <a:solidFill>
                  <a:schemeClr val="dk1"/>
                </a:solidFill>
                <a:latin typeface="Calibri"/>
                <a:ea typeface="Calibri"/>
                <a:cs typeface="Calibri"/>
                <a:sym typeface="Calibri"/>
              </a:defRPr>
            </a:lvl9pPr>
          </a:lstStyle>
          <a:p/>
        </p:txBody>
      </p:sp>
      <p:sp>
        <p:nvSpPr>
          <p:cNvPr id="60" name="Google Shape;60;p12"/>
          <p:cNvSpPr txBox="1"/>
          <p:nvPr>
            <p:ph idx="12" type="sldNum"/>
          </p:nvPr>
        </p:nvSpPr>
        <p:spPr>
          <a:xfrm>
            <a:off x="6661100" y="5297488"/>
            <a:ext cx="2133600" cy="303212"/>
          </a:xfrm>
          <a:prstGeom prst="rect">
            <a:avLst/>
          </a:prstGeom>
          <a:noFill/>
          <a:ln>
            <a:noFill/>
          </a:ln>
        </p:spPr>
        <p:txBody>
          <a:bodyPr anchorCtr="0" anchor="ctr" bIns="35550" lIns="71100" spcFirstLastPara="1" rIns="71100" wrap="square" tIns="35550">
            <a:noAutofit/>
          </a:bodyPr>
          <a:lstStyle>
            <a:lvl1pPr indent="0" lvl="0" marL="0" marR="0" rtl="0" algn="r">
              <a:spcBef>
                <a:spcPts val="0"/>
              </a:spcBef>
              <a:buNone/>
              <a:defRPr b="0" i="0" sz="1100" u="none" cap="none" strike="noStrike">
                <a:solidFill>
                  <a:srgbClr val="0000FF"/>
                </a:solidFill>
                <a:latin typeface="Calibri"/>
                <a:ea typeface="Calibri"/>
                <a:cs typeface="Calibri"/>
                <a:sym typeface="Calibri"/>
              </a:defRPr>
            </a:lvl1pPr>
            <a:lvl2pPr indent="0" lvl="1" marL="0" marR="0" rtl="0" algn="r">
              <a:spcBef>
                <a:spcPts val="0"/>
              </a:spcBef>
              <a:buNone/>
              <a:defRPr b="0" i="0" sz="1100" u="none" cap="none" strike="noStrike">
                <a:solidFill>
                  <a:srgbClr val="0000FF"/>
                </a:solidFill>
                <a:latin typeface="Calibri"/>
                <a:ea typeface="Calibri"/>
                <a:cs typeface="Calibri"/>
                <a:sym typeface="Calibri"/>
              </a:defRPr>
            </a:lvl2pPr>
            <a:lvl3pPr indent="0" lvl="2" marL="0" marR="0" rtl="0" algn="r">
              <a:spcBef>
                <a:spcPts val="0"/>
              </a:spcBef>
              <a:buNone/>
              <a:defRPr b="0" i="0" sz="1100" u="none" cap="none" strike="noStrike">
                <a:solidFill>
                  <a:srgbClr val="0000FF"/>
                </a:solidFill>
                <a:latin typeface="Calibri"/>
                <a:ea typeface="Calibri"/>
                <a:cs typeface="Calibri"/>
                <a:sym typeface="Calibri"/>
              </a:defRPr>
            </a:lvl3pPr>
            <a:lvl4pPr indent="0" lvl="3" marL="0" marR="0" rtl="0" algn="r">
              <a:spcBef>
                <a:spcPts val="0"/>
              </a:spcBef>
              <a:buNone/>
              <a:defRPr b="0" i="0" sz="1100" u="none" cap="none" strike="noStrike">
                <a:solidFill>
                  <a:srgbClr val="0000FF"/>
                </a:solidFill>
                <a:latin typeface="Calibri"/>
                <a:ea typeface="Calibri"/>
                <a:cs typeface="Calibri"/>
                <a:sym typeface="Calibri"/>
              </a:defRPr>
            </a:lvl4pPr>
            <a:lvl5pPr indent="0" lvl="4" marL="0" marR="0" rtl="0" algn="r">
              <a:spcBef>
                <a:spcPts val="0"/>
              </a:spcBef>
              <a:buNone/>
              <a:defRPr b="0" i="0" sz="1100" u="none" cap="none" strike="noStrike">
                <a:solidFill>
                  <a:srgbClr val="0000FF"/>
                </a:solidFill>
                <a:latin typeface="Calibri"/>
                <a:ea typeface="Calibri"/>
                <a:cs typeface="Calibri"/>
                <a:sym typeface="Calibri"/>
              </a:defRPr>
            </a:lvl5pPr>
            <a:lvl6pPr indent="0" lvl="5" marL="0" marR="0" rtl="0" algn="r">
              <a:spcBef>
                <a:spcPts val="0"/>
              </a:spcBef>
              <a:buNone/>
              <a:defRPr b="0" i="0" sz="1100" u="none" cap="none" strike="noStrike">
                <a:solidFill>
                  <a:srgbClr val="0000FF"/>
                </a:solidFill>
                <a:latin typeface="Calibri"/>
                <a:ea typeface="Calibri"/>
                <a:cs typeface="Calibri"/>
                <a:sym typeface="Calibri"/>
              </a:defRPr>
            </a:lvl6pPr>
            <a:lvl7pPr indent="0" lvl="6" marL="0" marR="0" rtl="0" algn="r">
              <a:spcBef>
                <a:spcPts val="0"/>
              </a:spcBef>
              <a:buNone/>
              <a:defRPr b="0" i="0" sz="1100" u="none" cap="none" strike="noStrike">
                <a:solidFill>
                  <a:srgbClr val="0000FF"/>
                </a:solidFill>
                <a:latin typeface="Calibri"/>
                <a:ea typeface="Calibri"/>
                <a:cs typeface="Calibri"/>
                <a:sym typeface="Calibri"/>
              </a:defRPr>
            </a:lvl7pPr>
            <a:lvl8pPr indent="0" lvl="7" marL="0" marR="0" rtl="0" algn="r">
              <a:spcBef>
                <a:spcPts val="0"/>
              </a:spcBef>
              <a:buNone/>
              <a:defRPr b="0" i="0" sz="1100" u="none" cap="none" strike="noStrike">
                <a:solidFill>
                  <a:srgbClr val="0000FF"/>
                </a:solidFill>
                <a:latin typeface="Calibri"/>
                <a:ea typeface="Calibri"/>
                <a:cs typeface="Calibri"/>
                <a:sym typeface="Calibri"/>
              </a:defRPr>
            </a:lvl8pPr>
            <a:lvl9pPr indent="0" lvl="8" marL="0" marR="0" rtl="0" algn="r">
              <a:spcBef>
                <a:spcPts val="0"/>
              </a:spcBef>
              <a:buNone/>
              <a:defRPr b="0" i="0" sz="1100" u="none" cap="none" strike="noStrike">
                <a:solidFill>
                  <a:srgbClr val="0000FF"/>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1 text frame with picture 1">
  <p:cSld name="1 text frame with picture 1">
    <p:spTree>
      <p:nvGrpSpPr>
        <p:cNvPr id="61" name="Shape 61"/>
        <p:cNvGrpSpPr/>
        <p:nvPr/>
      </p:nvGrpSpPr>
      <p:grpSpPr>
        <a:xfrm>
          <a:off x="0" y="0"/>
          <a:ext cx="0" cy="0"/>
          <a:chOff x="0" y="0"/>
          <a:chExt cx="0" cy="0"/>
        </a:xfrm>
      </p:grpSpPr>
      <p:sp>
        <p:nvSpPr>
          <p:cNvPr id="62" name="Google Shape;62;p13"/>
          <p:cNvSpPr txBox="1"/>
          <p:nvPr>
            <p:ph type="title"/>
          </p:nvPr>
        </p:nvSpPr>
        <p:spPr>
          <a:xfrm>
            <a:off x="370900" y="0"/>
            <a:ext cx="8405600" cy="1175100"/>
          </a:xfrm>
          <a:prstGeom prst="rect">
            <a:avLst/>
          </a:prstGeom>
          <a:noFill/>
          <a:ln>
            <a:noFill/>
          </a:ln>
        </p:spPr>
        <p:txBody>
          <a:bodyPr anchorCtr="0" anchor="ctr" bIns="35550" lIns="71100" spcFirstLastPara="1" rIns="71100" wrap="square" tIns="35550"/>
          <a:lstStyle>
            <a:lvl1pPr lvl="0" marR="0" rtl="0" algn="l">
              <a:lnSpc>
                <a:spcPct val="100000"/>
              </a:lnSpc>
              <a:spcBef>
                <a:spcPts val="0"/>
              </a:spcBef>
              <a:spcAft>
                <a:spcPts val="0"/>
              </a:spcAft>
              <a:buClr>
                <a:srgbClr val="000090"/>
              </a:buClr>
              <a:buSzPts val="2500"/>
              <a:buFont typeface="Open Sans"/>
              <a:buNone/>
              <a:defRPr b="0" i="0" sz="2500" u="none" cap="none" strike="noStrike">
                <a:solidFill>
                  <a:srgbClr val="000090"/>
                </a:solidFill>
                <a:latin typeface="Calibri"/>
                <a:ea typeface="Calibri"/>
                <a:cs typeface="Calibri"/>
                <a:sym typeface="Calibri"/>
              </a:defRPr>
            </a:lvl1pPr>
            <a:lvl2pPr lvl="1" marR="0" rtl="0" algn="l">
              <a:lnSpc>
                <a:spcPct val="100000"/>
              </a:lnSpc>
              <a:spcBef>
                <a:spcPts val="0"/>
              </a:spcBef>
              <a:spcAft>
                <a:spcPts val="0"/>
              </a:spcAft>
              <a:buClr>
                <a:srgbClr val="000000"/>
              </a:buClr>
              <a:buSzPts val="1100"/>
              <a:buFont typeface="Arial"/>
              <a:buNone/>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SzPts val="1100"/>
              <a:buFont typeface="Arial"/>
              <a:buNone/>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SzPts val="1100"/>
              <a:buFont typeface="Arial"/>
              <a:buNone/>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SzPts val="1100"/>
              <a:buFont typeface="Arial"/>
              <a:buNone/>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SzPts val="1100"/>
              <a:buFont typeface="Arial"/>
              <a:buNone/>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SzPts val="1100"/>
              <a:buFont typeface="Arial"/>
              <a:buNone/>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SzPts val="1100"/>
              <a:buFont typeface="Arial"/>
              <a:buNone/>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SzPts val="1100"/>
              <a:buFont typeface="Arial"/>
              <a:buNone/>
              <a:defRPr b="0" i="0" sz="1400" u="none" cap="none" strike="noStrike">
                <a:solidFill>
                  <a:srgbClr val="000000"/>
                </a:solidFill>
                <a:latin typeface="Arial"/>
                <a:ea typeface="Arial"/>
                <a:cs typeface="Arial"/>
                <a:sym typeface="Arial"/>
              </a:defRPr>
            </a:lvl9pPr>
          </a:lstStyle>
          <a:p/>
        </p:txBody>
      </p:sp>
      <p:sp>
        <p:nvSpPr>
          <p:cNvPr id="63" name="Google Shape;63;p13"/>
          <p:cNvSpPr txBox="1"/>
          <p:nvPr>
            <p:ph idx="1" type="body"/>
          </p:nvPr>
        </p:nvSpPr>
        <p:spPr>
          <a:xfrm>
            <a:off x="373691" y="1183709"/>
            <a:ext cx="4184174" cy="4026770"/>
          </a:xfrm>
          <a:prstGeom prst="rect">
            <a:avLst/>
          </a:prstGeom>
          <a:noFill/>
          <a:ln>
            <a:noFill/>
          </a:ln>
        </p:spPr>
        <p:txBody>
          <a:bodyPr anchorCtr="0" anchor="t" bIns="35550" lIns="71100" spcFirstLastPara="1" rIns="71100" wrap="square" tIns="35550"/>
          <a:lstStyle>
            <a:lvl1pPr indent="-349250" lvl="0" marL="457200" marR="0" rtl="0" algn="l">
              <a:lnSpc>
                <a:spcPct val="100000"/>
              </a:lnSpc>
              <a:spcBef>
                <a:spcPts val="400"/>
              </a:spcBef>
              <a:spcAft>
                <a:spcPts val="0"/>
              </a:spcAft>
              <a:buClr>
                <a:srgbClr val="3366FF"/>
              </a:buClr>
              <a:buSzPts val="1900"/>
              <a:buFont typeface="Noto Sans Symbols"/>
              <a:buChar char="●"/>
              <a:defRPr b="0" i="0" sz="1900" u="none" cap="none" strike="noStrike">
                <a:solidFill>
                  <a:srgbClr val="3366FF"/>
                </a:solidFill>
                <a:latin typeface="Calibri"/>
                <a:ea typeface="Calibri"/>
                <a:cs typeface="Calibri"/>
                <a:sym typeface="Calibri"/>
              </a:defRPr>
            </a:lvl1pPr>
            <a:lvl2pPr indent="-330200" lvl="1" marL="914400" marR="0" rtl="0" algn="l">
              <a:lnSpc>
                <a:spcPct val="100000"/>
              </a:lnSpc>
              <a:spcBef>
                <a:spcPts val="300"/>
              </a:spcBef>
              <a:spcAft>
                <a:spcPts val="0"/>
              </a:spcAft>
              <a:buClr>
                <a:srgbClr val="000000"/>
              </a:buClr>
              <a:buSzPts val="1600"/>
              <a:buFont typeface="Noto Sans Symbols"/>
              <a:buChar char="○"/>
              <a:defRPr b="0" i="0" sz="1600" u="none" cap="none" strike="noStrike">
                <a:solidFill>
                  <a:srgbClr val="000000"/>
                </a:solidFill>
                <a:latin typeface="Calibri"/>
                <a:ea typeface="Calibri"/>
                <a:cs typeface="Calibri"/>
                <a:sym typeface="Calibri"/>
              </a:defRPr>
            </a:lvl2pPr>
            <a:lvl3pPr indent="-298450" lvl="2" marL="1371600" marR="0" rtl="0" algn="l">
              <a:lnSpc>
                <a:spcPct val="100000"/>
              </a:lnSpc>
              <a:spcBef>
                <a:spcPts val="200"/>
              </a:spcBef>
              <a:spcAft>
                <a:spcPts val="0"/>
              </a:spcAft>
              <a:buClr>
                <a:srgbClr val="000000"/>
              </a:buClr>
              <a:buSzPts val="1100"/>
              <a:buFont typeface="Noto Sans Symbols"/>
              <a:buChar char="■"/>
              <a:defRPr b="0" i="0" sz="1100" u="none" cap="none" strike="noStrike">
                <a:solidFill>
                  <a:srgbClr val="000000"/>
                </a:solidFill>
                <a:latin typeface="Calibri"/>
                <a:ea typeface="Calibri"/>
                <a:cs typeface="Calibri"/>
                <a:sym typeface="Calibri"/>
              </a:defRPr>
            </a:lvl3pPr>
            <a:lvl4pPr indent="-285750" lvl="3" marL="1828800" marR="0" rtl="0" algn="l">
              <a:lnSpc>
                <a:spcPct val="100000"/>
              </a:lnSpc>
              <a:spcBef>
                <a:spcPts val="200"/>
              </a:spcBef>
              <a:spcAft>
                <a:spcPts val="0"/>
              </a:spcAft>
              <a:buClr>
                <a:srgbClr val="000000"/>
              </a:buClr>
              <a:buSzPts val="900"/>
              <a:buFont typeface="Noto Sans Symbols"/>
              <a:buChar char="●"/>
              <a:defRPr b="0" i="0" sz="900" u="none" cap="none" strike="noStrike">
                <a:solidFill>
                  <a:srgbClr val="000000"/>
                </a:solidFill>
                <a:latin typeface="Calibri"/>
                <a:ea typeface="Calibri"/>
                <a:cs typeface="Calibri"/>
                <a:sym typeface="Calibri"/>
              </a:defRPr>
            </a:lvl4pPr>
            <a:lvl5pPr indent="-285750" lvl="4" marL="2286000" marR="0" rtl="0" algn="l">
              <a:lnSpc>
                <a:spcPct val="100000"/>
              </a:lnSpc>
              <a:spcBef>
                <a:spcPts val="200"/>
              </a:spcBef>
              <a:spcAft>
                <a:spcPts val="0"/>
              </a:spcAft>
              <a:buClr>
                <a:srgbClr val="000000"/>
              </a:buClr>
              <a:buSzPts val="900"/>
              <a:buFont typeface="Noto Sans Symbols"/>
              <a:buChar char="○"/>
              <a:defRPr b="0" i="0" sz="900" u="none" cap="none" strike="noStrike">
                <a:solidFill>
                  <a:srgbClr val="000000"/>
                </a:solidFill>
                <a:latin typeface="Calibri"/>
                <a:ea typeface="Calibri"/>
                <a:cs typeface="Calibri"/>
                <a:sym typeface="Calibri"/>
              </a:defRPr>
            </a:lvl5pPr>
            <a:lvl6pPr indent="-285750" lvl="5" marL="2743200" marR="0" rtl="0" algn="l">
              <a:lnSpc>
                <a:spcPct val="100000"/>
              </a:lnSpc>
              <a:spcBef>
                <a:spcPts val="200"/>
              </a:spcBef>
              <a:spcAft>
                <a:spcPts val="0"/>
              </a:spcAft>
              <a:buClr>
                <a:srgbClr val="000000"/>
              </a:buClr>
              <a:buSzPts val="900"/>
              <a:buFont typeface="Noto Sans Symbols"/>
              <a:buChar char="■"/>
              <a:defRPr b="0" i="0" sz="900" u="none" cap="none" strike="noStrike">
                <a:solidFill>
                  <a:srgbClr val="000000"/>
                </a:solidFill>
                <a:latin typeface="Candara"/>
                <a:ea typeface="Candara"/>
                <a:cs typeface="Candara"/>
                <a:sym typeface="Candara"/>
              </a:defRPr>
            </a:lvl6pPr>
            <a:lvl7pPr indent="-285750" lvl="6" marL="3200400" marR="0" rtl="0" algn="l">
              <a:lnSpc>
                <a:spcPct val="100000"/>
              </a:lnSpc>
              <a:spcBef>
                <a:spcPts val="200"/>
              </a:spcBef>
              <a:spcAft>
                <a:spcPts val="0"/>
              </a:spcAft>
              <a:buClr>
                <a:srgbClr val="000000"/>
              </a:buClr>
              <a:buSzPts val="900"/>
              <a:buFont typeface="Noto Sans Symbols"/>
              <a:buChar char="●"/>
              <a:defRPr b="0" i="0" sz="900" u="none" cap="none" strike="noStrike">
                <a:solidFill>
                  <a:srgbClr val="000000"/>
                </a:solidFill>
                <a:latin typeface="Candara"/>
                <a:ea typeface="Candara"/>
                <a:cs typeface="Candara"/>
                <a:sym typeface="Candara"/>
              </a:defRPr>
            </a:lvl7pPr>
            <a:lvl8pPr indent="-285750" lvl="7" marL="3657600" marR="0" rtl="0" algn="l">
              <a:lnSpc>
                <a:spcPct val="100000"/>
              </a:lnSpc>
              <a:spcBef>
                <a:spcPts val="200"/>
              </a:spcBef>
              <a:spcAft>
                <a:spcPts val="0"/>
              </a:spcAft>
              <a:buClr>
                <a:srgbClr val="000000"/>
              </a:buClr>
              <a:buSzPts val="900"/>
              <a:buFont typeface="Noto Sans Symbols"/>
              <a:buChar char="○"/>
              <a:defRPr b="0" i="0" sz="900" u="none" cap="none" strike="noStrike">
                <a:solidFill>
                  <a:srgbClr val="000000"/>
                </a:solidFill>
                <a:latin typeface="Candara"/>
                <a:ea typeface="Candara"/>
                <a:cs typeface="Candara"/>
                <a:sym typeface="Candara"/>
              </a:defRPr>
            </a:lvl8pPr>
            <a:lvl9pPr indent="-285750" lvl="8" marL="4114800" marR="0" rtl="0" algn="l">
              <a:lnSpc>
                <a:spcPct val="100000"/>
              </a:lnSpc>
              <a:spcBef>
                <a:spcPts val="200"/>
              </a:spcBef>
              <a:spcAft>
                <a:spcPts val="0"/>
              </a:spcAft>
              <a:buClr>
                <a:srgbClr val="000000"/>
              </a:buClr>
              <a:buSzPts val="900"/>
              <a:buFont typeface="Noto Sans Symbols"/>
              <a:buChar char="■"/>
              <a:defRPr b="0" i="0" sz="900" u="none" cap="none" strike="noStrike">
                <a:solidFill>
                  <a:srgbClr val="000000"/>
                </a:solidFill>
                <a:latin typeface="Candara"/>
                <a:ea typeface="Candara"/>
                <a:cs typeface="Candara"/>
                <a:sym typeface="Candara"/>
              </a:defRPr>
            </a:lvl9pPr>
          </a:lstStyle>
          <a:p/>
        </p:txBody>
      </p:sp>
      <p:sp>
        <p:nvSpPr>
          <p:cNvPr id="64" name="Google Shape;64;p13"/>
          <p:cNvSpPr txBox="1"/>
          <p:nvPr>
            <p:ph idx="2" type="body"/>
          </p:nvPr>
        </p:nvSpPr>
        <p:spPr>
          <a:xfrm>
            <a:off x="4583628" y="1183709"/>
            <a:ext cx="4184174" cy="4026770"/>
          </a:xfrm>
          <a:prstGeom prst="rect">
            <a:avLst/>
          </a:prstGeom>
          <a:noFill/>
          <a:ln>
            <a:noFill/>
          </a:ln>
        </p:spPr>
        <p:txBody>
          <a:bodyPr anchorCtr="0" anchor="t" bIns="35550" lIns="71100" spcFirstLastPara="1" rIns="71100" wrap="square" tIns="35550"/>
          <a:lstStyle>
            <a:lvl1pPr indent="-349250" lvl="0" marL="457200" marR="0" rtl="0" algn="l">
              <a:lnSpc>
                <a:spcPct val="100000"/>
              </a:lnSpc>
              <a:spcBef>
                <a:spcPts val="400"/>
              </a:spcBef>
              <a:spcAft>
                <a:spcPts val="0"/>
              </a:spcAft>
              <a:buClr>
                <a:srgbClr val="3366FF"/>
              </a:buClr>
              <a:buSzPts val="1900"/>
              <a:buFont typeface="Noto Sans Symbols"/>
              <a:buChar char="●"/>
              <a:defRPr b="0" i="0" sz="1900" u="none" cap="none" strike="noStrike">
                <a:solidFill>
                  <a:srgbClr val="3366FF"/>
                </a:solidFill>
                <a:latin typeface="Calibri"/>
                <a:ea typeface="Calibri"/>
                <a:cs typeface="Calibri"/>
                <a:sym typeface="Calibri"/>
              </a:defRPr>
            </a:lvl1pPr>
            <a:lvl2pPr indent="-330200" lvl="1" marL="914400" marR="0" rtl="0" algn="l">
              <a:lnSpc>
                <a:spcPct val="100000"/>
              </a:lnSpc>
              <a:spcBef>
                <a:spcPts val="300"/>
              </a:spcBef>
              <a:spcAft>
                <a:spcPts val="0"/>
              </a:spcAft>
              <a:buClr>
                <a:srgbClr val="000000"/>
              </a:buClr>
              <a:buSzPts val="1600"/>
              <a:buFont typeface="Noto Sans Symbols"/>
              <a:buChar char="○"/>
              <a:defRPr b="0" i="0" sz="1600" u="none" cap="none" strike="noStrike">
                <a:solidFill>
                  <a:srgbClr val="000000"/>
                </a:solidFill>
                <a:latin typeface="Calibri"/>
                <a:ea typeface="Calibri"/>
                <a:cs typeface="Calibri"/>
                <a:sym typeface="Calibri"/>
              </a:defRPr>
            </a:lvl2pPr>
            <a:lvl3pPr indent="-298450" lvl="2" marL="1371600" marR="0" rtl="0" algn="l">
              <a:lnSpc>
                <a:spcPct val="100000"/>
              </a:lnSpc>
              <a:spcBef>
                <a:spcPts val="200"/>
              </a:spcBef>
              <a:spcAft>
                <a:spcPts val="0"/>
              </a:spcAft>
              <a:buClr>
                <a:srgbClr val="000000"/>
              </a:buClr>
              <a:buSzPts val="1100"/>
              <a:buFont typeface="Noto Sans Symbols"/>
              <a:buChar char="■"/>
              <a:defRPr b="0" i="0" sz="1100" u="none" cap="none" strike="noStrike">
                <a:solidFill>
                  <a:srgbClr val="000000"/>
                </a:solidFill>
                <a:latin typeface="Calibri"/>
                <a:ea typeface="Calibri"/>
                <a:cs typeface="Calibri"/>
                <a:sym typeface="Calibri"/>
              </a:defRPr>
            </a:lvl3pPr>
            <a:lvl4pPr indent="-285750" lvl="3" marL="1828800" marR="0" rtl="0" algn="l">
              <a:lnSpc>
                <a:spcPct val="100000"/>
              </a:lnSpc>
              <a:spcBef>
                <a:spcPts val="200"/>
              </a:spcBef>
              <a:spcAft>
                <a:spcPts val="0"/>
              </a:spcAft>
              <a:buClr>
                <a:srgbClr val="000000"/>
              </a:buClr>
              <a:buSzPts val="900"/>
              <a:buFont typeface="Noto Sans Symbols"/>
              <a:buChar char="●"/>
              <a:defRPr b="0" i="0" sz="900" u="none" cap="none" strike="noStrike">
                <a:solidFill>
                  <a:srgbClr val="000000"/>
                </a:solidFill>
                <a:latin typeface="Calibri"/>
                <a:ea typeface="Calibri"/>
                <a:cs typeface="Calibri"/>
                <a:sym typeface="Calibri"/>
              </a:defRPr>
            </a:lvl4pPr>
            <a:lvl5pPr indent="-285750" lvl="4" marL="2286000" marR="0" rtl="0" algn="l">
              <a:lnSpc>
                <a:spcPct val="100000"/>
              </a:lnSpc>
              <a:spcBef>
                <a:spcPts val="200"/>
              </a:spcBef>
              <a:spcAft>
                <a:spcPts val="0"/>
              </a:spcAft>
              <a:buClr>
                <a:srgbClr val="000000"/>
              </a:buClr>
              <a:buSzPts val="900"/>
              <a:buFont typeface="Noto Sans Symbols"/>
              <a:buChar char="○"/>
              <a:defRPr b="0" i="0" sz="900" u="none" cap="none" strike="noStrike">
                <a:solidFill>
                  <a:srgbClr val="000000"/>
                </a:solidFill>
                <a:latin typeface="Calibri"/>
                <a:ea typeface="Calibri"/>
                <a:cs typeface="Calibri"/>
                <a:sym typeface="Calibri"/>
              </a:defRPr>
            </a:lvl5pPr>
            <a:lvl6pPr indent="-285750" lvl="5" marL="2743200" marR="0" rtl="0" algn="l">
              <a:lnSpc>
                <a:spcPct val="100000"/>
              </a:lnSpc>
              <a:spcBef>
                <a:spcPts val="200"/>
              </a:spcBef>
              <a:spcAft>
                <a:spcPts val="0"/>
              </a:spcAft>
              <a:buClr>
                <a:srgbClr val="000000"/>
              </a:buClr>
              <a:buSzPts val="900"/>
              <a:buFont typeface="Noto Sans Symbols"/>
              <a:buChar char="■"/>
              <a:defRPr b="0" i="0" sz="900" u="none" cap="none" strike="noStrike">
                <a:solidFill>
                  <a:srgbClr val="000000"/>
                </a:solidFill>
                <a:latin typeface="Candara"/>
                <a:ea typeface="Candara"/>
                <a:cs typeface="Candara"/>
                <a:sym typeface="Candara"/>
              </a:defRPr>
            </a:lvl6pPr>
            <a:lvl7pPr indent="-285750" lvl="6" marL="3200400" marR="0" rtl="0" algn="l">
              <a:lnSpc>
                <a:spcPct val="100000"/>
              </a:lnSpc>
              <a:spcBef>
                <a:spcPts val="200"/>
              </a:spcBef>
              <a:spcAft>
                <a:spcPts val="0"/>
              </a:spcAft>
              <a:buClr>
                <a:srgbClr val="000000"/>
              </a:buClr>
              <a:buSzPts val="900"/>
              <a:buFont typeface="Noto Sans Symbols"/>
              <a:buChar char="●"/>
              <a:defRPr b="0" i="0" sz="900" u="none" cap="none" strike="noStrike">
                <a:solidFill>
                  <a:srgbClr val="000000"/>
                </a:solidFill>
                <a:latin typeface="Candara"/>
                <a:ea typeface="Candara"/>
                <a:cs typeface="Candara"/>
                <a:sym typeface="Candara"/>
              </a:defRPr>
            </a:lvl7pPr>
            <a:lvl8pPr indent="-285750" lvl="7" marL="3657600" marR="0" rtl="0" algn="l">
              <a:lnSpc>
                <a:spcPct val="100000"/>
              </a:lnSpc>
              <a:spcBef>
                <a:spcPts val="200"/>
              </a:spcBef>
              <a:spcAft>
                <a:spcPts val="0"/>
              </a:spcAft>
              <a:buClr>
                <a:srgbClr val="000000"/>
              </a:buClr>
              <a:buSzPts val="900"/>
              <a:buFont typeface="Noto Sans Symbols"/>
              <a:buChar char="○"/>
              <a:defRPr b="0" i="0" sz="900" u="none" cap="none" strike="noStrike">
                <a:solidFill>
                  <a:srgbClr val="000000"/>
                </a:solidFill>
                <a:latin typeface="Candara"/>
                <a:ea typeface="Candara"/>
                <a:cs typeface="Candara"/>
                <a:sym typeface="Candara"/>
              </a:defRPr>
            </a:lvl8pPr>
            <a:lvl9pPr indent="-285750" lvl="8" marL="4114800" marR="0" rtl="0" algn="l">
              <a:lnSpc>
                <a:spcPct val="100000"/>
              </a:lnSpc>
              <a:spcBef>
                <a:spcPts val="200"/>
              </a:spcBef>
              <a:spcAft>
                <a:spcPts val="0"/>
              </a:spcAft>
              <a:buClr>
                <a:srgbClr val="000000"/>
              </a:buClr>
              <a:buSzPts val="900"/>
              <a:buFont typeface="Noto Sans Symbols"/>
              <a:buChar char="■"/>
              <a:defRPr b="0" i="0" sz="900" u="none" cap="none" strike="noStrike">
                <a:solidFill>
                  <a:srgbClr val="000000"/>
                </a:solidFill>
                <a:latin typeface="Candara"/>
                <a:ea typeface="Candara"/>
                <a:cs typeface="Candara"/>
                <a:sym typeface="Candara"/>
              </a:defRPr>
            </a:lvl9pPr>
          </a:lstStyle>
          <a:p/>
        </p:txBody>
      </p:sp>
      <p:sp>
        <p:nvSpPr>
          <p:cNvPr id="65" name="Google Shape;65;p13"/>
          <p:cNvSpPr txBox="1"/>
          <p:nvPr>
            <p:ph idx="10" type="dt"/>
          </p:nvPr>
        </p:nvSpPr>
        <p:spPr>
          <a:xfrm>
            <a:off x="457200" y="5297488"/>
            <a:ext cx="2133600" cy="303212"/>
          </a:xfrm>
          <a:prstGeom prst="rect">
            <a:avLst/>
          </a:prstGeom>
          <a:noFill/>
          <a:ln>
            <a:noFill/>
          </a:ln>
        </p:spPr>
        <p:txBody>
          <a:bodyPr anchorCtr="0" anchor="ctr" bIns="35550" lIns="71100" spcFirstLastPara="1" rIns="71100" wrap="square" tIns="35550"/>
          <a:lstStyle>
            <a:lvl1pPr lvl="0" marR="0" rtl="0" algn="l">
              <a:spcBef>
                <a:spcPts val="0"/>
              </a:spcBef>
              <a:spcAft>
                <a:spcPts val="0"/>
              </a:spcAft>
              <a:buSzPts val="1100"/>
              <a:buNone/>
              <a:defRPr b="0" i="0" sz="1100" u="none" cap="none" strike="noStrike">
                <a:solidFill>
                  <a:srgbClr val="888888"/>
                </a:solidFill>
                <a:latin typeface="Calibri"/>
                <a:ea typeface="Calibri"/>
                <a:cs typeface="Calibri"/>
                <a:sym typeface="Calibri"/>
              </a:defRPr>
            </a:lvl1pPr>
            <a:lvl2pPr lvl="1" marR="0" rtl="0" algn="l">
              <a:spcBef>
                <a:spcPts val="0"/>
              </a:spcBef>
              <a:spcAft>
                <a:spcPts val="0"/>
              </a:spcAft>
              <a:buSzPts val="1100"/>
              <a:buNone/>
              <a:defRPr b="0" i="0" sz="1400" u="none" cap="none" strike="noStrike">
                <a:solidFill>
                  <a:schemeClr val="dk1"/>
                </a:solidFill>
                <a:latin typeface="Calibri"/>
                <a:ea typeface="Calibri"/>
                <a:cs typeface="Calibri"/>
                <a:sym typeface="Calibri"/>
              </a:defRPr>
            </a:lvl2pPr>
            <a:lvl3pPr lvl="2" marR="0" rtl="0" algn="l">
              <a:spcBef>
                <a:spcPts val="0"/>
              </a:spcBef>
              <a:spcAft>
                <a:spcPts val="0"/>
              </a:spcAft>
              <a:buSzPts val="1100"/>
              <a:buNone/>
              <a:defRPr b="0" i="0" sz="1400" u="none" cap="none" strike="noStrike">
                <a:solidFill>
                  <a:schemeClr val="dk1"/>
                </a:solidFill>
                <a:latin typeface="Calibri"/>
                <a:ea typeface="Calibri"/>
                <a:cs typeface="Calibri"/>
                <a:sym typeface="Calibri"/>
              </a:defRPr>
            </a:lvl3pPr>
            <a:lvl4pPr lvl="3" marR="0" rtl="0" algn="l">
              <a:spcBef>
                <a:spcPts val="0"/>
              </a:spcBef>
              <a:spcAft>
                <a:spcPts val="0"/>
              </a:spcAft>
              <a:buSzPts val="1100"/>
              <a:buNone/>
              <a:defRPr b="0" i="0" sz="1400" u="none" cap="none" strike="noStrike">
                <a:solidFill>
                  <a:schemeClr val="dk1"/>
                </a:solidFill>
                <a:latin typeface="Calibri"/>
                <a:ea typeface="Calibri"/>
                <a:cs typeface="Calibri"/>
                <a:sym typeface="Calibri"/>
              </a:defRPr>
            </a:lvl4pPr>
            <a:lvl5pPr lvl="4" marR="0" rtl="0" algn="l">
              <a:spcBef>
                <a:spcPts val="0"/>
              </a:spcBef>
              <a:spcAft>
                <a:spcPts val="0"/>
              </a:spcAft>
              <a:buSzPts val="1100"/>
              <a:buNone/>
              <a:defRPr b="0" i="0" sz="1400" u="none" cap="none" strike="noStrike">
                <a:solidFill>
                  <a:schemeClr val="dk1"/>
                </a:solidFill>
                <a:latin typeface="Calibri"/>
                <a:ea typeface="Calibri"/>
                <a:cs typeface="Calibri"/>
                <a:sym typeface="Calibri"/>
              </a:defRPr>
            </a:lvl5pPr>
            <a:lvl6pPr lvl="5" marR="0" rtl="0" algn="l">
              <a:spcBef>
                <a:spcPts val="0"/>
              </a:spcBef>
              <a:spcAft>
                <a:spcPts val="0"/>
              </a:spcAft>
              <a:buSzPts val="1100"/>
              <a:buNone/>
              <a:defRPr b="0" i="0" sz="1400" u="none" cap="none" strike="noStrike">
                <a:solidFill>
                  <a:schemeClr val="dk1"/>
                </a:solidFill>
                <a:latin typeface="Calibri"/>
                <a:ea typeface="Calibri"/>
                <a:cs typeface="Calibri"/>
                <a:sym typeface="Calibri"/>
              </a:defRPr>
            </a:lvl6pPr>
            <a:lvl7pPr lvl="6" marR="0" rtl="0" algn="l">
              <a:spcBef>
                <a:spcPts val="0"/>
              </a:spcBef>
              <a:spcAft>
                <a:spcPts val="0"/>
              </a:spcAft>
              <a:buSzPts val="1100"/>
              <a:buNone/>
              <a:defRPr b="0" i="0" sz="1400" u="none" cap="none" strike="noStrike">
                <a:solidFill>
                  <a:schemeClr val="dk1"/>
                </a:solidFill>
                <a:latin typeface="Calibri"/>
                <a:ea typeface="Calibri"/>
                <a:cs typeface="Calibri"/>
                <a:sym typeface="Calibri"/>
              </a:defRPr>
            </a:lvl7pPr>
            <a:lvl8pPr lvl="7" marR="0" rtl="0" algn="l">
              <a:spcBef>
                <a:spcPts val="0"/>
              </a:spcBef>
              <a:spcAft>
                <a:spcPts val="0"/>
              </a:spcAft>
              <a:buSzPts val="1100"/>
              <a:buNone/>
              <a:defRPr b="0" i="0" sz="1400" u="none" cap="none" strike="noStrike">
                <a:solidFill>
                  <a:schemeClr val="dk1"/>
                </a:solidFill>
                <a:latin typeface="Calibri"/>
                <a:ea typeface="Calibri"/>
                <a:cs typeface="Calibri"/>
                <a:sym typeface="Calibri"/>
              </a:defRPr>
            </a:lvl8pPr>
            <a:lvl9pPr lvl="8" marR="0" rtl="0" algn="l">
              <a:spcBef>
                <a:spcPts val="0"/>
              </a:spcBef>
              <a:spcAft>
                <a:spcPts val="0"/>
              </a:spcAft>
              <a:buSzPts val="1100"/>
              <a:buNone/>
              <a:defRPr b="0" i="0" sz="1400" u="none" cap="none" strike="noStrike">
                <a:solidFill>
                  <a:schemeClr val="dk1"/>
                </a:solidFill>
                <a:latin typeface="Calibri"/>
                <a:ea typeface="Calibri"/>
                <a:cs typeface="Calibri"/>
                <a:sym typeface="Calibri"/>
              </a:defRPr>
            </a:lvl9pPr>
          </a:lstStyle>
          <a:p/>
        </p:txBody>
      </p:sp>
      <p:sp>
        <p:nvSpPr>
          <p:cNvPr id="66" name="Google Shape;66;p13"/>
          <p:cNvSpPr txBox="1"/>
          <p:nvPr>
            <p:ph idx="11" type="ftr"/>
          </p:nvPr>
        </p:nvSpPr>
        <p:spPr>
          <a:xfrm>
            <a:off x="3124200" y="5297488"/>
            <a:ext cx="2895600" cy="303212"/>
          </a:xfrm>
          <a:prstGeom prst="rect">
            <a:avLst/>
          </a:prstGeom>
          <a:noFill/>
          <a:ln>
            <a:noFill/>
          </a:ln>
        </p:spPr>
        <p:txBody>
          <a:bodyPr anchorCtr="0" anchor="ctr" bIns="35550" lIns="71100" spcFirstLastPara="1" rIns="71100" wrap="square" tIns="35550"/>
          <a:lstStyle>
            <a:lvl1pPr lvl="0" marR="0" rtl="0" algn="ctr">
              <a:spcBef>
                <a:spcPts val="0"/>
              </a:spcBef>
              <a:spcAft>
                <a:spcPts val="0"/>
              </a:spcAft>
              <a:buSzPts val="1100"/>
              <a:buNone/>
              <a:defRPr b="0" i="0" sz="1100" u="none" cap="none" strike="noStrike">
                <a:solidFill>
                  <a:srgbClr val="888888"/>
                </a:solidFill>
                <a:latin typeface="Calibri"/>
                <a:ea typeface="Calibri"/>
                <a:cs typeface="Calibri"/>
                <a:sym typeface="Calibri"/>
              </a:defRPr>
            </a:lvl1pPr>
            <a:lvl2pPr lvl="1" marR="0" rtl="0" algn="l">
              <a:spcBef>
                <a:spcPts val="0"/>
              </a:spcBef>
              <a:spcAft>
                <a:spcPts val="0"/>
              </a:spcAft>
              <a:buSzPts val="1100"/>
              <a:buNone/>
              <a:defRPr b="0" i="0" sz="1400" u="none" cap="none" strike="noStrike">
                <a:solidFill>
                  <a:schemeClr val="dk1"/>
                </a:solidFill>
                <a:latin typeface="Calibri"/>
                <a:ea typeface="Calibri"/>
                <a:cs typeface="Calibri"/>
                <a:sym typeface="Calibri"/>
              </a:defRPr>
            </a:lvl2pPr>
            <a:lvl3pPr lvl="2" marR="0" rtl="0" algn="l">
              <a:spcBef>
                <a:spcPts val="0"/>
              </a:spcBef>
              <a:spcAft>
                <a:spcPts val="0"/>
              </a:spcAft>
              <a:buSzPts val="1100"/>
              <a:buNone/>
              <a:defRPr b="0" i="0" sz="1400" u="none" cap="none" strike="noStrike">
                <a:solidFill>
                  <a:schemeClr val="dk1"/>
                </a:solidFill>
                <a:latin typeface="Calibri"/>
                <a:ea typeface="Calibri"/>
                <a:cs typeface="Calibri"/>
                <a:sym typeface="Calibri"/>
              </a:defRPr>
            </a:lvl3pPr>
            <a:lvl4pPr lvl="3" marR="0" rtl="0" algn="l">
              <a:spcBef>
                <a:spcPts val="0"/>
              </a:spcBef>
              <a:spcAft>
                <a:spcPts val="0"/>
              </a:spcAft>
              <a:buSzPts val="1100"/>
              <a:buNone/>
              <a:defRPr b="0" i="0" sz="1400" u="none" cap="none" strike="noStrike">
                <a:solidFill>
                  <a:schemeClr val="dk1"/>
                </a:solidFill>
                <a:latin typeface="Calibri"/>
                <a:ea typeface="Calibri"/>
                <a:cs typeface="Calibri"/>
                <a:sym typeface="Calibri"/>
              </a:defRPr>
            </a:lvl4pPr>
            <a:lvl5pPr lvl="4" marR="0" rtl="0" algn="l">
              <a:spcBef>
                <a:spcPts val="0"/>
              </a:spcBef>
              <a:spcAft>
                <a:spcPts val="0"/>
              </a:spcAft>
              <a:buSzPts val="1100"/>
              <a:buNone/>
              <a:defRPr b="0" i="0" sz="1400" u="none" cap="none" strike="noStrike">
                <a:solidFill>
                  <a:schemeClr val="dk1"/>
                </a:solidFill>
                <a:latin typeface="Calibri"/>
                <a:ea typeface="Calibri"/>
                <a:cs typeface="Calibri"/>
                <a:sym typeface="Calibri"/>
              </a:defRPr>
            </a:lvl5pPr>
            <a:lvl6pPr lvl="5" marR="0" rtl="0" algn="l">
              <a:spcBef>
                <a:spcPts val="0"/>
              </a:spcBef>
              <a:spcAft>
                <a:spcPts val="0"/>
              </a:spcAft>
              <a:buSzPts val="1100"/>
              <a:buNone/>
              <a:defRPr b="0" i="0" sz="1400" u="none" cap="none" strike="noStrike">
                <a:solidFill>
                  <a:schemeClr val="dk1"/>
                </a:solidFill>
                <a:latin typeface="Calibri"/>
                <a:ea typeface="Calibri"/>
                <a:cs typeface="Calibri"/>
                <a:sym typeface="Calibri"/>
              </a:defRPr>
            </a:lvl6pPr>
            <a:lvl7pPr lvl="6" marR="0" rtl="0" algn="l">
              <a:spcBef>
                <a:spcPts val="0"/>
              </a:spcBef>
              <a:spcAft>
                <a:spcPts val="0"/>
              </a:spcAft>
              <a:buSzPts val="1100"/>
              <a:buNone/>
              <a:defRPr b="0" i="0" sz="1400" u="none" cap="none" strike="noStrike">
                <a:solidFill>
                  <a:schemeClr val="dk1"/>
                </a:solidFill>
                <a:latin typeface="Calibri"/>
                <a:ea typeface="Calibri"/>
                <a:cs typeface="Calibri"/>
                <a:sym typeface="Calibri"/>
              </a:defRPr>
            </a:lvl7pPr>
            <a:lvl8pPr lvl="7" marR="0" rtl="0" algn="l">
              <a:spcBef>
                <a:spcPts val="0"/>
              </a:spcBef>
              <a:spcAft>
                <a:spcPts val="0"/>
              </a:spcAft>
              <a:buSzPts val="1100"/>
              <a:buNone/>
              <a:defRPr b="0" i="0" sz="1400" u="none" cap="none" strike="noStrike">
                <a:solidFill>
                  <a:schemeClr val="dk1"/>
                </a:solidFill>
                <a:latin typeface="Calibri"/>
                <a:ea typeface="Calibri"/>
                <a:cs typeface="Calibri"/>
                <a:sym typeface="Calibri"/>
              </a:defRPr>
            </a:lvl8pPr>
            <a:lvl9pPr lvl="8" marR="0" rtl="0" algn="l">
              <a:spcBef>
                <a:spcPts val="0"/>
              </a:spcBef>
              <a:spcAft>
                <a:spcPts val="0"/>
              </a:spcAft>
              <a:buSzPts val="1100"/>
              <a:buNone/>
              <a:defRPr b="0" i="0" sz="1400" u="none" cap="none" strike="noStrike">
                <a:solidFill>
                  <a:schemeClr val="dk1"/>
                </a:solidFill>
                <a:latin typeface="Calibri"/>
                <a:ea typeface="Calibri"/>
                <a:cs typeface="Calibri"/>
                <a:sym typeface="Calibri"/>
              </a:defRPr>
            </a:lvl9pPr>
          </a:lstStyle>
          <a:p/>
        </p:txBody>
      </p:sp>
      <p:sp>
        <p:nvSpPr>
          <p:cNvPr id="67" name="Google Shape;67;p13"/>
          <p:cNvSpPr txBox="1"/>
          <p:nvPr>
            <p:ph idx="12" type="sldNum"/>
          </p:nvPr>
        </p:nvSpPr>
        <p:spPr>
          <a:xfrm>
            <a:off x="6661100" y="5297488"/>
            <a:ext cx="2133600" cy="303212"/>
          </a:xfrm>
          <a:prstGeom prst="rect">
            <a:avLst/>
          </a:prstGeom>
          <a:noFill/>
          <a:ln>
            <a:noFill/>
          </a:ln>
        </p:spPr>
        <p:txBody>
          <a:bodyPr anchorCtr="0" anchor="ctr" bIns="35550" lIns="71100" spcFirstLastPara="1" rIns="71100" wrap="square" tIns="35550">
            <a:noAutofit/>
          </a:bodyPr>
          <a:lstStyle>
            <a:lvl1pPr indent="0" lvl="0" marL="0" marR="0" rtl="0" algn="r">
              <a:spcBef>
                <a:spcPts val="0"/>
              </a:spcBef>
              <a:buNone/>
              <a:defRPr b="0" i="0" sz="1100" u="none" cap="none" strike="noStrike">
                <a:solidFill>
                  <a:srgbClr val="0000FF"/>
                </a:solidFill>
                <a:latin typeface="Calibri"/>
                <a:ea typeface="Calibri"/>
                <a:cs typeface="Calibri"/>
                <a:sym typeface="Calibri"/>
              </a:defRPr>
            </a:lvl1pPr>
            <a:lvl2pPr indent="0" lvl="1" marL="0" marR="0" rtl="0" algn="r">
              <a:spcBef>
                <a:spcPts val="0"/>
              </a:spcBef>
              <a:buNone/>
              <a:defRPr b="0" i="0" sz="1100" u="none" cap="none" strike="noStrike">
                <a:solidFill>
                  <a:srgbClr val="0000FF"/>
                </a:solidFill>
                <a:latin typeface="Calibri"/>
                <a:ea typeface="Calibri"/>
                <a:cs typeface="Calibri"/>
                <a:sym typeface="Calibri"/>
              </a:defRPr>
            </a:lvl2pPr>
            <a:lvl3pPr indent="0" lvl="2" marL="0" marR="0" rtl="0" algn="r">
              <a:spcBef>
                <a:spcPts val="0"/>
              </a:spcBef>
              <a:buNone/>
              <a:defRPr b="0" i="0" sz="1100" u="none" cap="none" strike="noStrike">
                <a:solidFill>
                  <a:srgbClr val="0000FF"/>
                </a:solidFill>
                <a:latin typeface="Calibri"/>
                <a:ea typeface="Calibri"/>
                <a:cs typeface="Calibri"/>
                <a:sym typeface="Calibri"/>
              </a:defRPr>
            </a:lvl3pPr>
            <a:lvl4pPr indent="0" lvl="3" marL="0" marR="0" rtl="0" algn="r">
              <a:spcBef>
                <a:spcPts val="0"/>
              </a:spcBef>
              <a:buNone/>
              <a:defRPr b="0" i="0" sz="1100" u="none" cap="none" strike="noStrike">
                <a:solidFill>
                  <a:srgbClr val="0000FF"/>
                </a:solidFill>
                <a:latin typeface="Calibri"/>
                <a:ea typeface="Calibri"/>
                <a:cs typeface="Calibri"/>
                <a:sym typeface="Calibri"/>
              </a:defRPr>
            </a:lvl4pPr>
            <a:lvl5pPr indent="0" lvl="4" marL="0" marR="0" rtl="0" algn="r">
              <a:spcBef>
                <a:spcPts val="0"/>
              </a:spcBef>
              <a:buNone/>
              <a:defRPr b="0" i="0" sz="1100" u="none" cap="none" strike="noStrike">
                <a:solidFill>
                  <a:srgbClr val="0000FF"/>
                </a:solidFill>
                <a:latin typeface="Calibri"/>
                <a:ea typeface="Calibri"/>
                <a:cs typeface="Calibri"/>
                <a:sym typeface="Calibri"/>
              </a:defRPr>
            </a:lvl5pPr>
            <a:lvl6pPr indent="0" lvl="5" marL="0" marR="0" rtl="0" algn="r">
              <a:spcBef>
                <a:spcPts val="0"/>
              </a:spcBef>
              <a:buNone/>
              <a:defRPr b="0" i="0" sz="1100" u="none" cap="none" strike="noStrike">
                <a:solidFill>
                  <a:srgbClr val="0000FF"/>
                </a:solidFill>
                <a:latin typeface="Calibri"/>
                <a:ea typeface="Calibri"/>
                <a:cs typeface="Calibri"/>
                <a:sym typeface="Calibri"/>
              </a:defRPr>
            </a:lvl6pPr>
            <a:lvl7pPr indent="0" lvl="6" marL="0" marR="0" rtl="0" algn="r">
              <a:spcBef>
                <a:spcPts val="0"/>
              </a:spcBef>
              <a:buNone/>
              <a:defRPr b="0" i="0" sz="1100" u="none" cap="none" strike="noStrike">
                <a:solidFill>
                  <a:srgbClr val="0000FF"/>
                </a:solidFill>
                <a:latin typeface="Calibri"/>
                <a:ea typeface="Calibri"/>
                <a:cs typeface="Calibri"/>
                <a:sym typeface="Calibri"/>
              </a:defRPr>
            </a:lvl7pPr>
            <a:lvl8pPr indent="0" lvl="7" marL="0" marR="0" rtl="0" algn="r">
              <a:spcBef>
                <a:spcPts val="0"/>
              </a:spcBef>
              <a:buNone/>
              <a:defRPr b="0" i="0" sz="1100" u="none" cap="none" strike="noStrike">
                <a:solidFill>
                  <a:srgbClr val="0000FF"/>
                </a:solidFill>
                <a:latin typeface="Calibri"/>
                <a:ea typeface="Calibri"/>
                <a:cs typeface="Calibri"/>
                <a:sym typeface="Calibri"/>
              </a:defRPr>
            </a:lvl8pPr>
            <a:lvl9pPr indent="0" lvl="8" marL="0" marR="0" rtl="0" algn="r">
              <a:spcBef>
                <a:spcPts val="0"/>
              </a:spcBef>
              <a:buNone/>
              <a:defRPr b="0" i="0" sz="1100" u="none" cap="none" strike="noStrike">
                <a:solidFill>
                  <a:srgbClr val="0000FF"/>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1 text frame with picture 1">
  <p:cSld name="1_1 text frame with picture 1">
    <p:spTree>
      <p:nvGrpSpPr>
        <p:cNvPr id="68" name="Shape 68"/>
        <p:cNvGrpSpPr/>
        <p:nvPr/>
      </p:nvGrpSpPr>
      <p:grpSpPr>
        <a:xfrm>
          <a:off x="0" y="0"/>
          <a:ext cx="0" cy="0"/>
          <a:chOff x="0" y="0"/>
          <a:chExt cx="0" cy="0"/>
        </a:xfrm>
      </p:grpSpPr>
      <p:sp>
        <p:nvSpPr>
          <p:cNvPr id="69" name="Google Shape;69;p14"/>
          <p:cNvSpPr txBox="1"/>
          <p:nvPr>
            <p:ph type="title"/>
          </p:nvPr>
        </p:nvSpPr>
        <p:spPr>
          <a:xfrm>
            <a:off x="370900" y="0"/>
            <a:ext cx="8405600" cy="1175100"/>
          </a:xfrm>
          <a:prstGeom prst="rect">
            <a:avLst/>
          </a:prstGeom>
          <a:noFill/>
          <a:ln>
            <a:noFill/>
          </a:ln>
        </p:spPr>
        <p:txBody>
          <a:bodyPr anchorCtr="0" anchor="ctr" bIns="35550" lIns="71100" spcFirstLastPara="1" rIns="71100" wrap="square" tIns="35550"/>
          <a:lstStyle>
            <a:lvl1pPr lvl="0" marR="0" rtl="0" algn="l">
              <a:lnSpc>
                <a:spcPct val="100000"/>
              </a:lnSpc>
              <a:spcBef>
                <a:spcPts val="0"/>
              </a:spcBef>
              <a:spcAft>
                <a:spcPts val="0"/>
              </a:spcAft>
              <a:buClr>
                <a:srgbClr val="000090"/>
              </a:buClr>
              <a:buSzPts val="2500"/>
              <a:buFont typeface="Open Sans"/>
              <a:buNone/>
              <a:defRPr b="0" i="0" sz="2500" u="none" cap="none" strike="noStrike">
                <a:solidFill>
                  <a:srgbClr val="000090"/>
                </a:solidFill>
                <a:latin typeface="Calibri"/>
                <a:ea typeface="Calibri"/>
                <a:cs typeface="Calibri"/>
                <a:sym typeface="Calibri"/>
              </a:defRPr>
            </a:lvl1pPr>
            <a:lvl2pPr lvl="1" marR="0" rtl="0" algn="l">
              <a:lnSpc>
                <a:spcPct val="100000"/>
              </a:lnSpc>
              <a:spcBef>
                <a:spcPts val="0"/>
              </a:spcBef>
              <a:spcAft>
                <a:spcPts val="0"/>
              </a:spcAft>
              <a:buClr>
                <a:srgbClr val="000000"/>
              </a:buClr>
              <a:buSzPts val="1100"/>
              <a:buFont typeface="Arial"/>
              <a:buNone/>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SzPts val="1100"/>
              <a:buFont typeface="Arial"/>
              <a:buNone/>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SzPts val="1100"/>
              <a:buFont typeface="Arial"/>
              <a:buNone/>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SzPts val="1100"/>
              <a:buFont typeface="Arial"/>
              <a:buNone/>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SzPts val="1100"/>
              <a:buFont typeface="Arial"/>
              <a:buNone/>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SzPts val="1100"/>
              <a:buFont typeface="Arial"/>
              <a:buNone/>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SzPts val="1100"/>
              <a:buFont typeface="Arial"/>
              <a:buNone/>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SzPts val="1100"/>
              <a:buFont typeface="Arial"/>
              <a:buNone/>
              <a:defRPr b="0" i="0" sz="1400" u="none" cap="none" strike="noStrike">
                <a:solidFill>
                  <a:srgbClr val="000000"/>
                </a:solidFill>
                <a:latin typeface="Arial"/>
                <a:ea typeface="Arial"/>
                <a:cs typeface="Arial"/>
                <a:sym typeface="Arial"/>
              </a:defRPr>
            </a:lvl9pPr>
          </a:lstStyle>
          <a:p/>
        </p:txBody>
      </p:sp>
      <p:sp>
        <p:nvSpPr>
          <p:cNvPr id="70" name="Google Shape;70;p14"/>
          <p:cNvSpPr txBox="1"/>
          <p:nvPr>
            <p:ph idx="1" type="body"/>
          </p:nvPr>
        </p:nvSpPr>
        <p:spPr>
          <a:xfrm>
            <a:off x="6275152" y="1183709"/>
            <a:ext cx="2525851" cy="4026770"/>
          </a:xfrm>
          <a:prstGeom prst="rect">
            <a:avLst/>
          </a:prstGeom>
          <a:noFill/>
          <a:ln>
            <a:noFill/>
          </a:ln>
        </p:spPr>
        <p:txBody>
          <a:bodyPr anchorCtr="0" anchor="ctr" bIns="35550" lIns="71100" spcFirstLastPara="1" rIns="71100" wrap="square" tIns="35550"/>
          <a:lstStyle>
            <a:lvl1pPr indent="-349250" lvl="0" marL="457200" marR="0" rtl="0" algn="l">
              <a:lnSpc>
                <a:spcPct val="100000"/>
              </a:lnSpc>
              <a:spcBef>
                <a:spcPts val="400"/>
              </a:spcBef>
              <a:spcAft>
                <a:spcPts val="0"/>
              </a:spcAft>
              <a:buClr>
                <a:srgbClr val="3366FF"/>
              </a:buClr>
              <a:buSzPts val="1900"/>
              <a:buFont typeface="Noto Sans Symbols"/>
              <a:buChar char="●"/>
              <a:defRPr b="0" i="0" sz="1900" u="none" cap="none" strike="noStrike">
                <a:solidFill>
                  <a:srgbClr val="3366FF"/>
                </a:solidFill>
                <a:latin typeface="Calibri"/>
                <a:ea typeface="Calibri"/>
                <a:cs typeface="Calibri"/>
                <a:sym typeface="Calibri"/>
              </a:defRPr>
            </a:lvl1pPr>
            <a:lvl2pPr indent="-330200" lvl="1" marL="914400" marR="0" rtl="0" algn="l">
              <a:lnSpc>
                <a:spcPct val="100000"/>
              </a:lnSpc>
              <a:spcBef>
                <a:spcPts val="300"/>
              </a:spcBef>
              <a:spcAft>
                <a:spcPts val="0"/>
              </a:spcAft>
              <a:buClr>
                <a:srgbClr val="000000"/>
              </a:buClr>
              <a:buSzPts val="1600"/>
              <a:buFont typeface="Noto Sans Symbols"/>
              <a:buChar char="○"/>
              <a:defRPr b="0" i="0" sz="1600" u="none" cap="none" strike="noStrike">
                <a:solidFill>
                  <a:srgbClr val="000000"/>
                </a:solidFill>
                <a:latin typeface="Calibri"/>
                <a:ea typeface="Calibri"/>
                <a:cs typeface="Calibri"/>
                <a:sym typeface="Calibri"/>
              </a:defRPr>
            </a:lvl2pPr>
            <a:lvl3pPr indent="-298450" lvl="2" marL="1371600" marR="0" rtl="0" algn="l">
              <a:lnSpc>
                <a:spcPct val="100000"/>
              </a:lnSpc>
              <a:spcBef>
                <a:spcPts val="200"/>
              </a:spcBef>
              <a:spcAft>
                <a:spcPts val="0"/>
              </a:spcAft>
              <a:buClr>
                <a:srgbClr val="000000"/>
              </a:buClr>
              <a:buSzPts val="1100"/>
              <a:buFont typeface="Noto Sans Symbols"/>
              <a:buChar char="■"/>
              <a:defRPr b="0" i="0" sz="1100" u="none" cap="none" strike="noStrike">
                <a:solidFill>
                  <a:srgbClr val="000000"/>
                </a:solidFill>
                <a:latin typeface="Calibri"/>
                <a:ea typeface="Calibri"/>
                <a:cs typeface="Calibri"/>
                <a:sym typeface="Calibri"/>
              </a:defRPr>
            </a:lvl3pPr>
            <a:lvl4pPr indent="-285750" lvl="3" marL="1828800" marR="0" rtl="0" algn="l">
              <a:lnSpc>
                <a:spcPct val="100000"/>
              </a:lnSpc>
              <a:spcBef>
                <a:spcPts val="200"/>
              </a:spcBef>
              <a:spcAft>
                <a:spcPts val="0"/>
              </a:spcAft>
              <a:buClr>
                <a:srgbClr val="000000"/>
              </a:buClr>
              <a:buSzPts val="900"/>
              <a:buFont typeface="Noto Sans Symbols"/>
              <a:buChar char="●"/>
              <a:defRPr b="0" i="0" sz="900" u="none" cap="none" strike="noStrike">
                <a:solidFill>
                  <a:srgbClr val="000000"/>
                </a:solidFill>
                <a:latin typeface="Calibri"/>
                <a:ea typeface="Calibri"/>
                <a:cs typeface="Calibri"/>
                <a:sym typeface="Calibri"/>
              </a:defRPr>
            </a:lvl4pPr>
            <a:lvl5pPr indent="-285750" lvl="4" marL="2286000" marR="0" rtl="0" algn="l">
              <a:lnSpc>
                <a:spcPct val="100000"/>
              </a:lnSpc>
              <a:spcBef>
                <a:spcPts val="200"/>
              </a:spcBef>
              <a:spcAft>
                <a:spcPts val="0"/>
              </a:spcAft>
              <a:buClr>
                <a:srgbClr val="000000"/>
              </a:buClr>
              <a:buSzPts val="900"/>
              <a:buFont typeface="Noto Sans Symbols"/>
              <a:buChar char="○"/>
              <a:defRPr b="0" i="0" sz="900" u="none" cap="none" strike="noStrike">
                <a:solidFill>
                  <a:srgbClr val="000000"/>
                </a:solidFill>
                <a:latin typeface="Calibri"/>
                <a:ea typeface="Calibri"/>
                <a:cs typeface="Calibri"/>
                <a:sym typeface="Calibri"/>
              </a:defRPr>
            </a:lvl5pPr>
            <a:lvl6pPr indent="-285750" lvl="5" marL="2743200" marR="0" rtl="0" algn="l">
              <a:lnSpc>
                <a:spcPct val="100000"/>
              </a:lnSpc>
              <a:spcBef>
                <a:spcPts val="200"/>
              </a:spcBef>
              <a:spcAft>
                <a:spcPts val="0"/>
              </a:spcAft>
              <a:buClr>
                <a:srgbClr val="000000"/>
              </a:buClr>
              <a:buSzPts val="900"/>
              <a:buFont typeface="Noto Sans Symbols"/>
              <a:buChar char="■"/>
              <a:defRPr b="0" i="0" sz="900" u="none" cap="none" strike="noStrike">
                <a:solidFill>
                  <a:srgbClr val="000000"/>
                </a:solidFill>
                <a:latin typeface="Candara"/>
                <a:ea typeface="Candara"/>
                <a:cs typeface="Candara"/>
                <a:sym typeface="Candara"/>
              </a:defRPr>
            </a:lvl6pPr>
            <a:lvl7pPr indent="-285750" lvl="6" marL="3200400" marR="0" rtl="0" algn="l">
              <a:lnSpc>
                <a:spcPct val="100000"/>
              </a:lnSpc>
              <a:spcBef>
                <a:spcPts val="200"/>
              </a:spcBef>
              <a:spcAft>
                <a:spcPts val="0"/>
              </a:spcAft>
              <a:buClr>
                <a:srgbClr val="000000"/>
              </a:buClr>
              <a:buSzPts val="900"/>
              <a:buFont typeface="Noto Sans Symbols"/>
              <a:buChar char="●"/>
              <a:defRPr b="0" i="0" sz="900" u="none" cap="none" strike="noStrike">
                <a:solidFill>
                  <a:srgbClr val="000000"/>
                </a:solidFill>
                <a:latin typeface="Candara"/>
                <a:ea typeface="Candara"/>
                <a:cs typeface="Candara"/>
                <a:sym typeface="Candara"/>
              </a:defRPr>
            </a:lvl7pPr>
            <a:lvl8pPr indent="-285750" lvl="7" marL="3657600" marR="0" rtl="0" algn="l">
              <a:lnSpc>
                <a:spcPct val="100000"/>
              </a:lnSpc>
              <a:spcBef>
                <a:spcPts val="200"/>
              </a:spcBef>
              <a:spcAft>
                <a:spcPts val="0"/>
              </a:spcAft>
              <a:buClr>
                <a:srgbClr val="000000"/>
              </a:buClr>
              <a:buSzPts val="900"/>
              <a:buFont typeface="Noto Sans Symbols"/>
              <a:buChar char="○"/>
              <a:defRPr b="0" i="0" sz="900" u="none" cap="none" strike="noStrike">
                <a:solidFill>
                  <a:srgbClr val="000000"/>
                </a:solidFill>
                <a:latin typeface="Candara"/>
                <a:ea typeface="Candara"/>
                <a:cs typeface="Candara"/>
                <a:sym typeface="Candara"/>
              </a:defRPr>
            </a:lvl8pPr>
            <a:lvl9pPr indent="-285750" lvl="8" marL="4114800" marR="0" rtl="0" algn="l">
              <a:lnSpc>
                <a:spcPct val="100000"/>
              </a:lnSpc>
              <a:spcBef>
                <a:spcPts val="200"/>
              </a:spcBef>
              <a:spcAft>
                <a:spcPts val="0"/>
              </a:spcAft>
              <a:buClr>
                <a:srgbClr val="000000"/>
              </a:buClr>
              <a:buSzPts val="900"/>
              <a:buFont typeface="Noto Sans Symbols"/>
              <a:buChar char="■"/>
              <a:defRPr b="0" i="0" sz="900" u="none" cap="none" strike="noStrike">
                <a:solidFill>
                  <a:srgbClr val="000000"/>
                </a:solidFill>
                <a:latin typeface="Candara"/>
                <a:ea typeface="Candara"/>
                <a:cs typeface="Candara"/>
                <a:sym typeface="Candara"/>
              </a:defRPr>
            </a:lvl9pPr>
          </a:lstStyle>
          <a:p/>
        </p:txBody>
      </p:sp>
      <p:sp>
        <p:nvSpPr>
          <p:cNvPr id="71" name="Google Shape;71;p14"/>
          <p:cNvSpPr txBox="1"/>
          <p:nvPr>
            <p:ph idx="10" type="dt"/>
          </p:nvPr>
        </p:nvSpPr>
        <p:spPr>
          <a:xfrm>
            <a:off x="457200" y="5297488"/>
            <a:ext cx="2133600" cy="303212"/>
          </a:xfrm>
          <a:prstGeom prst="rect">
            <a:avLst/>
          </a:prstGeom>
          <a:noFill/>
          <a:ln>
            <a:noFill/>
          </a:ln>
        </p:spPr>
        <p:txBody>
          <a:bodyPr anchorCtr="0" anchor="ctr" bIns="35550" lIns="71100" spcFirstLastPara="1" rIns="71100" wrap="square" tIns="35550"/>
          <a:lstStyle>
            <a:lvl1pPr lvl="0" marR="0" rtl="0" algn="l">
              <a:spcBef>
                <a:spcPts val="0"/>
              </a:spcBef>
              <a:spcAft>
                <a:spcPts val="0"/>
              </a:spcAft>
              <a:buSzPts val="1100"/>
              <a:buNone/>
              <a:defRPr b="0" i="0" sz="1100" u="none" cap="none" strike="noStrike">
                <a:solidFill>
                  <a:srgbClr val="888888"/>
                </a:solidFill>
                <a:latin typeface="Calibri"/>
                <a:ea typeface="Calibri"/>
                <a:cs typeface="Calibri"/>
                <a:sym typeface="Calibri"/>
              </a:defRPr>
            </a:lvl1pPr>
            <a:lvl2pPr lvl="1" marR="0" rtl="0" algn="l">
              <a:spcBef>
                <a:spcPts val="0"/>
              </a:spcBef>
              <a:spcAft>
                <a:spcPts val="0"/>
              </a:spcAft>
              <a:buSzPts val="1100"/>
              <a:buNone/>
              <a:defRPr b="0" i="0" sz="1400" u="none" cap="none" strike="noStrike">
                <a:solidFill>
                  <a:schemeClr val="dk1"/>
                </a:solidFill>
                <a:latin typeface="Calibri"/>
                <a:ea typeface="Calibri"/>
                <a:cs typeface="Calibri"/>
                <a:sym typeface="Calibri"/>
              </a:defRPr>
            </a:lvl2pPr>
            <a:lvl3pPr lvl="2" marR="0" rtl="0" algn="l">
              <a:spcBef>
                <a:spcPts val="0"/>
              </a:spcBef>
              <a:spcAft>
                <a:spcPts val="0"/>
              </a:spcAft>
              <a:buSzPts val="1100"/>
              <a:buNone/>
              <a:defRPr b="0" i="0" sz="1400" u="none" cap="none" strike="noStrike">
                <a:solidFill>
                  <a:schemeClr val="dk1"/>
                </a:solidFill>
                <a:latin typeface="Calibri"/>
                <a:ea typeface="Calibri"/>
                <a:cs typeface="Calibri"/>
                <a:sym typeface="Calibri"/>
              </a:defRPr>
            </a:lvl3pPr>
            <a:lvl4pPr lvl="3" marR="0" rtl="0" algn="l">
              <a:spcBef>
                <a:spcPts val="0"/>
              </a:spcBef>
              <a:spcAft>
                <a:spcPts val="0"/>
              </a:spcAft>
              <a:buSzPts val="1100"/>
              <a:buNone/>
              <a:defRPr b="0" i="0" sz="1400" u="none" cap="none" strike="noStrike">
                <a:solidFill>
                  <a:schemeClr val="dk1"/>
                </a:solidFill>
                <a:latin typeface="Calibri"/>
                <a:ea typeface="Calibri"/>
                <a:cs typeface="Calibri"/>
                <a:sym typeface="Calibri"/>
              </a:defRPr>
            </a:lvl4pPr>
            <a:lvl5pPr lvl="4" marR="0" rtl="0" algn="l">
              <a:spcBef>
                <a:spcPts val="0"/>
              </a:spcBef>
              <a:spcAft>
                <a:spcPts val="0"/>
              </a:spcAft>
              <a:buSzPts val="1100"/>
              <a:buNone/>
              <a:defRPr b="0" i="0" sz="1400" u="none" cap="none" strike="noStrike">
                <a:solidFill>
                  <a:schemeClr val="dk1"/>
                </a:solidFill>
                <a:latin typeface="Calibri"/>
                <a:ea typeface="Calibri"/>
                <a:cs typeface="Calibri"/>
                <a:sym typeface="Calibri"/>
              </a:defRPr>
            </a:lvl5pPr>
            <a:lvl6pPr lvl="5" marR="0" rtl="0" algn="l">
              <a:spcBef>
                <a:spcPts val="0"/>
              </a:spcBef>
              <a:spcAft>
                <a:spcPts val="0"/>
              </a:spcAft>
              <a:buSzPts val="1100"/>
              <a:buNone/>
              <a:defRPr b="0" i="0" sz="1400" u="none" cap="none" strike="noStrike">
                <a:solidFill>
                  <a:schemeClr val="dk1"/>
                </a:solidFill>
                <a:latin typeface="Calibri"/>
                <a:ea typeface="Calibri"/>
                <a:cs typeface="Calibri"/>
                <a:sym typeface="Calibri"/>
              </a:defRPr>
            </a:lvl6pPr>
            <a:lvl7pPr lvl="6" marR="0" rtl="0" algn="l">
              <a:spcBef>
                <a:spcPts val="0"/>
              </a:spcBef>
              <a:spcAft>
                <a:spcPts val="0"/>
              </a:spcAft>
              <a:buSzPts val="1100"/>
              <a:buNone/>
              <a:defRPr b="0" i="0" sz="1400" u="none" cap="none" strike="noStrike">
                <a:solidFill>
                  <a:schemeClr val="dk1"/>
                </a:solidFill>
                <a:latin typeface="Calibri"/>
                <a:ea typeface="Calibri"/>
                <a:cs typeface="Calibri"/>
                <a:sym typeface="Calibri"/>
              </a:defRPr>
            </a:lvl7pPr>
            <a:lvl8pPr lvl="7" marR="0" rtl="0" algn="l">
              <a:spcBef>
                <a:spcPts val="0"/>
              </a:spcBef>
              <a:spcAft>
                <a:spcPts val="0"/>
              </a:spcAft>
              <a:buSzPts val="1100"/>
              <a:buNone/>
              <a:defRPr b="0" i="0" sz="1400" u="none" cap="none" strike="noStrike">
                <a:solidFill>
                  <a:schemeClr val="dk1"/>
                </a:solidFill>
                <a:latin typeface="Calibri"/>
                <a:ea typeface="Calibri"/>
                <a:cs typeface="Calibri"/>
                <a:sym typeface="Calibri"/>
              </a:defRPr>
            </a:lvl8pPr>
            <a:lvl9pPr lvl="8" marR="0" rtl="0" algn="l">
              <a:spcBef>
                <a:spcPts val="0"/>
              </a:spcBef>
              <a:spcAft>
                <a:spcPts val="0"/>
              </a:spcAft>
              <a:buSzPts val="1100"/>
              <a:buNone/>
              <a:defRPr b="0" i="0" sz="1400" u="none" cap="none" strike="noStrike">
                <a:solidFill>
                  <a:schemeClr val="dk1"/>
                </a:solidFill>
                <a:latin typeface="Calibri"/>
                <a:ea typeface="Calibri"/>
                <a:cs typeface="Calibri"/>
                <a:sym typeface="Calibri"/>
              </a:defRPr>
            </a:lvl9pPr>
          </a:lstStyle>
          <a:p/>
        </p:txBody>
      </p:sp>
      <p:sp>
        <p:nvSpPr>
          <p:cNvPr id="72" name="Google Shape;72;p14"/>
          <p:cNvSpPr txBox="1"/>
          <p:nvPr>
            <p:ph idx="11" type="ftr"/>
          </p:nvPr>
        </p:nvSpPr>
        <p:spPr>
          <a:xfrm>
            <a:off x="3124200" y="5297488"/>
            <a:ext cx="2895600" cy="303212"/>
          </a:xfrm>
          <a:prstGeom prst="rect">
            <a:avLst/>
          </a:prstGeom>
          <a:noFill/>
          <a:ln>
            <a:noFill/>
          </a:ln>
        </p:spPr>
        <p:txBody>
          <a:bodyPr anchorCtr="0" anchor="ctr" bIns="35550" lIns="71100" spcFirstLastPara="1" rIns="71100" wrap="square" tIns="35550"/>
          <a:lstStyle>
            <a:lvl1pPr lvl="0" marR="0" rtl="0" algn="ctr">
              <a:spcBef>
                <a:spcPts val="0"/>
              </a:spcBef>
              <a:spcAft>
                <a:spcPts val="0"/>
              </a:spcAft>
              <a:buSzPts val="1100"/>
              <a:buNone/>
              <a:defRPr b="0" i="0" sz="1100" u="none" cap="none" strike="noStrike">
                <a:solidFill>
                  <a:srgbClr val="888888"/>
                </a:solidFill>
                <a:latin typeface="Calibri"/>
                <a:ea typeface="Calibri"/>
                <a:cs typeface="Calibri"/>
                <a:sym typeface="Calibri"/>
              </a:defRPr>
            </a:lvl1pPr>
            <a:lvl2pPr lvl="1" marR="0" rtl="0" algn="l">
              <a:spcBef>
                <a:spcPts val="0"/>
              </a:spcBef>
              <a:spcAft>
                <a:spcPts val="0"/>
              </a:spcAft>
              <a:buSzPts val="1100"/>
              <a:buNone/>
              <a:defRPr b="0" i="0" sz="1400" u="none" cap="none" strike="noStrike">
                <a:solidFill>
                  <a:schemeClr val="dk1"/>
                </a:solidFill>
                <a:latin typeface="Calibri"/>
                <a:ea typeface="Calibri"/>
                <a:cs typeface="Calibri"/>
                <a:sym typeface="Calibri"/>
              </a:defRPr>
            </a:lvl2pPr>
            <a:lvl3pPr lvl="2" marR="0" rtl="0" algn="l">
              <a:spcBef>
                <a:spcPts val="0"/>
              </a:spcBef>
              <a:spcAft>
                <a:spcPts val="0"/>
              </a:spcAft>
              <a:buSzPts val="1100"/>
              <a:buNone/>
              <a:defRPr b="0" i="0" sz="1400" u="none" cap="none" strike="noStrike">
                <a:solidFill>
                  <a:schemeClr val="dk1"/>
                </a:solidFill>
                <a:latin typeface="Calibri"/>
                <a:ea typeface="Calibri"/>
                <a:cs typeface="Calibri"/>
                <a:sym typeface="Calibri"/>
              </a:defRPr>
            </a:lvl3pPr>
            <a:lvl4pPr lvl="3" marR="0" rtl="0" algn="l">
              <a:spcBef>
                <a:spcPts val="0"/>
              </a:spcBef>
              <a:spcAft>
                <a:spcPts val="0"/>
              </a:spcAft>
              <a:buSzPts val="1100"/>
              <a:buNone/>
              <a:defRPr b="0" i="0" sz="1400" u="none" cap="none" strike="noStrike">
                <a:solidFill>
                  <a:schemeClr val="dk1"/>
                </a:solidFill>
                <a:latin typeface="Calibri"/>
                <a:ea typeface="Calibri"/>
                <a:cs typeface="Calibri"/>
                <a:sym typeface="Calibri"/>
              </a:defRPr>
            </a:lvl4pPr>
            <a:lvl5pPr lvl="4" marR="0" rtl="0" algn="l">
              <a:spcBef>
                <a:spcPts val="0"/>
              </a:spcBef>
              <a:spcAft>
                <a:spcPts val="0"/>
              </a:spcAft>
              <a:buSzPts val="1100"/>
              <a:buNone/>
              <a:defRPr b="0" i="0" sz="1400" u="none" cap="none" strike="noStrike">
                <a:solidFill>
                  <a:schemeClr val="dk1"/>
                </a:solidFill>
                <a:latin typeface="Calibri"/>
                <a:ea typeface="Calibri"/>
                <a:cs typeface="Calibri"/>
                <a:sym typeface="Calibri"/>
              </a:defRPr>
            </a:lvl5pPr>
            <a:lvl6pPr lvl="5" marR="0" rtl="0" algn="l">
              <a:spcBef>
                <a:spcPts val="0"/>
              </a:spcBef>
              <a:spcAft>
                <a:spcPts val="0"/>
              </a:spcAft>
              <a:buSzPts val="1100"/>
              <a:buNone/>
              <a:defRPr b="0" i="0" sz="1400" u="none" cap="none" strike="noStrike">
                <a:solidFill>
                  <a:schemeClr val="dk1"/>
                </a:solidFill>
                <a:latin typeface="Calibri"/>
                <a:ea typeface="Calibri"/>
                <a:cs typeface="Calibri"/>
                <a:sym typeface="Calibri"/>
              </a:defRPr>
            </a:lvl6pPr>
            <a:lvl7pPr lvl="6" marR="0" rtl="0" algn="l">
              <a:spcBef>
                <a:spcPts val="0"/>
              </a:spcBef>
              <a:spcAft>
                <a:spcPts val="0"/>
              </a:spcAft>
              <a:buSzPts val="1100"/>
              <a:buNone/>
              <a:defRPr b="0" i="0" sz="1400" u="none" cap="none" strike="noStrike">
                <a:solidFill>
                  <a:schemeClr val="dk1"/>
                </a:solidFill>
                <a:latin typeface="Calibri"/>
                <a:ea typeface="Calibri"/>
                <a:cs typeface="Calibri"/>
                <a:sym typeface="Calibri"/>
              </a:defRPr>
            </a:lvl7pPr>
            <a:lvl8pPr lvl="7" marR="0" rtl="0" algn="l">
              <a:spcBef>
                <a:spcPts val="0"/>
              </a:spcBef>
              <a:spcAft>
                <a:spcPts val="0"/>
              </a:spcAft>
              <a:buSzPts val="1100"/>
              <a:buNone/>
              <a:defRPr b="0" i="0" sz="1400" u="none" cap="none" strike="noStrike">
                <a:solidFill>
                  <a:schemeClr val="dk1"/>
                </a:solidFill>
                <a:latin typeface="Calibri"/>
                <a:ea typeface="Calibri"/>
                <a:cs typeface="Calibri"/>
                <a:sym typeface="Calibri"/>
              </a:defRPr>
            </a:lvl8pPr>
            <a:lvl9pPr lvl="8" marR="0" rtl="0" algn="l">
              <a:spcBef>
                <a:spcPts val="0"/>
              </a:spcBef>
              <a:spcAft>
                <a:spcPts val="0"/>
              </a:spcAft>
              <a:buSzPts val="1100"/>
              <a:buNone/>
              <a:defRPr b="0" i="0" sz="1400" u="none" cap="none" strike="noStrike">
                <a:solidFill>
                  <a:schemeClr val="dk1"/>
                </a:solidFill>
                <a:latin typeface="Calibri"/>
                <a:ea typeface="Calibri"/>
                <a:cs typeface="Calibri"/>
                <a:sym typeface="Calibri"/>
              </a:defRPr>
            </a:lvl9pPr>
          </a:lstStyle>
          <a:p/>
        </p:txBody>
      </p:sp>
      <p:sp>
        <p:nvSpPr>
          <p:cNvPr id="73" name="Google Shape;73;p14"/>
          <p:cNvSpPr txBox="1"/>
          <p:nvPr>
            <p:ph idx="12" type="sldNum"/>
          </p:nvPr>
        </p:nvSpPr>
        <p:spPr>
          <a:xfrm>
            <a:off x="6661100" y="5297488"/>
            <a:ext cx="2133600" cy="303212"/>
          </a:xfrm>
          <a:prstGeom prst="rect">
            <a:avLst/>
          </a:prstGeom>
          <a:noFill/>
          <a:ln>
            <a:noFill/>
          </a:ln>
        </p:spPr>
        <p:txBody>
          <a:bodyPr anchorCtr="0" anchor="ctr" bIns="35550" lIns="71100" spcFirstLastPara="1" rIns="71100" wrap="square" tIns="35550">
            <a:noAutofit/>
          </a:bodyPr>
          <a:lstStyle>
            <a:lvl1pPr indent="0" lvl="0" marL="0" marR="0" rtl="0" algn="r">
              <a:spcBef>
                <a:spcPts val="0"/>
              </a:spcBef>
              <a:buNone/>
              <a:defRPr b="0" i="0" sz="1100" u="none" cap="none" strike="noStrike">
                <a:solidFill>
                  <a:srgbClr val="0000FF"/>
                </a:solidFill>
                <a:latin typeface="Calibri"/>
                <a:ea typeface="Calibri"/>
                <a:cs typeface="Calibri"/>
                <a:sym typeface="Calibri"/>
              </a:defRPr>
            </a:lvl1pPr>
            <a:lvl2pPr indent="0" lvl="1" marL="0" marR="0" rtl="0" algn="r">
              <a:spcBef>
                <a:spcPts val="0"/>
              </a:spcBef>
              <a:buNone/>
              <a:defRPr b="0" i="0" sz="1100" u="none" cap="none" strike="noStrike">
                <a:solidFill>
                  <a:srgbClr val="0000FF"/>
                </a:solidFill>
                <a:latin typeface="Calibri"/>
                <a:ea typeface="Calibri"/>
                <a:cs typeface="Calibri"/>
                <a:sym typeface="Calibri"/>
              </a:defRPr>
            </a:lvl2pPr>
            <a:lvl3pPr indent="0" lvl="2" marL="0" marR="0" rtl="0" algn="r">
              <a:spcBef>
                <a:spcPts val="0"/>
              </a:spcBef>
              <a:buNone/>
              <a:defRPr b="0" i="0" sz="1100" u="none" cap="none" strike="noStrike">
                <a:solidFill>
                  <a:srgbClr val="0000FF"/>
                </a:solidFill>
                <a:latin typeface="Calibri"/>
                <a:ea typeface="Calibri"/>
                <a:cs typeface="Calibri"/>
                <a:sym typeface="Calibri"/>
              </a:defRPr>
            </a:lvl3pPr>
            <a:lvl4pPr indent="0" lvl="3" marL="0" marR="0" rtl="0" algn="r">
              <a:spcBef>
                <a:spcPts val="0"/>
              </a:spcBef>
              <a:buNone/>
              <a:defRPr b="0" i="0" sz="1100" u="none" cap="none" strike="noStrike">
                <a:solidFill>
                  <a:srgbClr val="0000FF"/>
                </a:solidFill>
                <a:latin typeface="Calibri"/>
                <a:ea typeface="Calibri"/>
                <a:cs typeface="Calibri"/>
                <a:sym typeface="Calibri"/>
              </a:defRPr>
            </a:lvl4pPr>
            <a:lvl5pPr indent="0" lvl="4" marL="0" marR="0" rtl="0" algn="r">
              <a:spcBef>
                <a:spcPts val="0"/>
              </a:spcBef>
              <a:buNone/>
              <a:defRPr b="0" i="0" sz="1100" u="none" cap="none" strike="noStrike">
                <a:solidFill>
                  <a:srgbClr val="0000FF"/>
                </a:solidFill>
                <a:latin typeface="Calibri"/>
                <a:ea typeface="Calibri"/>
                <a:cs typeface="Calibri"/>
                <a:sym typeface="Calibri"/>
              </a:defRPr>
            </a:lvl5pPr>
            <a:lvl6pPr indent="0" lvl="5" marL="0" marR="0" rtl="0" algn="r">
              <a:spcBef>
                <a:spcPts val="0"/>
              </a:spcBef>
              <a:buNone/>
              <a:defRPr b="0" i="0" sz="1100" u="none" cap="none" strike="noStrike">
                <a:solidFill>
                  <a:srgbClr val="0000FF"/>
                </a:solidFill>
                <a:latin typeface="Calibri"/>
                <a:ea typeface="Calibri"/>
                <a:cs typeface="Calibri"/>
                <a:sym typeface="Calibri"/>
              </a:defRPr>
            </a:lvl6pPr>
            <a:lvl7pPr indent="0" lvl="6" marL="0" marR="0" rtl="0" algn="r">
              <a:spcBef>
                <a:spcPts val="0"/>
              </a:spcBef>
              <a:buNone/>
              <a:defRPr b="0" i="0" sz="1100" u="none" cap="none" strike="noStrike">
                <a:solidFill>
                  <a:srgbClr val="0000FF"/>
                </a:solidFill>
                <a:latin typeface="Calibri"/>
                <a:ea typeface="Calibri"/>
                <a:cs typeface="Calibri"/>
                <a:sym typeface="Calibri"/>
              </a:defRPr>
            </a:lvl7pPr>
            <a:lvl8pPr indent="0" lvl="7" marL="0" marR="0" rtl="0" algn="r">
              <a:spcBef>
                <a:spcPts val="0"/>
              </a:spcBef>
              <a:buNone/>
              <a:defRPr b="0" i="0" sz="1100" u="none" cap="none" strike="noStrike">
                <a:solidFill>
                  <a:srgbClr val="0000FF"/>
                </a:solidFill>
                <a:latin typeface="Calibri"/>
                <a:ea typeface="Calibri"/>
                <a:cs typeface="Calibri"/>
                <a:sym typeface="Calibri"/>
              </a:defRPr>
            </a:lvl8pPr>
            <a:lvl9pPr indent="0" lvl="8" marL="0" marR="0" rtl="0" algn="r">
              <a:spcBef>
                <a:spcPts val="0"/>
              </a:spcBef>
              <a:buNone/>
              <a:defRPr b="0" i="0" sz="1100" u="none" cap="none" strike="noStrike">
                <a:solidFill>
                  <a:srgbClr val="0000FF"/>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GB"/>
              <a:t>‹#›</a:t>
            </a:fld>
            <a:endParaRPr/>
          </a:p>
        </p:txBody>
      </p:sp>
      <p:sp>
        <p:nvSpPr>
          <p:cNvPr id="74" name="Google Shape;74;p14"/>
          <p:cNvSpPr txBox="1"/>
          <p:nvPr>
            <p:ph idx="2" type="body"/>
          </p:nvPr>
        </p:nvSpPr>
        <p:spPr>
          <a:xfrm>
            <a:off x="3320186" y="1183709"/>
            <a:ext cx="2954966" cy="4020801"/>
          </a:xfrm>
          <a:prstGeom prst="rect">
            <a:avLst/>
          </a:prstGeom>
          <a:noFill/>
          <a:ln>
            <a:noFill/>
          </a:ln>
        </p:spPr>
        <p:txBody>
          <a:bodyPr anchorCtr="0" anchor="ctr" bIns="35550" lIns="71100" spcFirstLastPara="1" rIns="71100" wrap="square" tIns="35550"/>
          <a:lstStyle>
            <a:lvl1pPr indent="-349250" lvl="0" marL="457200" marR="0" rtl="0" algn="l">
              <a:lnSpc>
                <a:spcPct val="100000"/>
              </a:lnSpc>
              <a:spcBef>
                <a:spcPts val="400"/>
              </a:spcBef>
              <a:spcAft>
                <a:spcPts val="0"/>
              </a:spcAft>
              <a:buClr>
                <a:srgbClr val="3366FF"/>
              </a:buClr>
              <a:buSzPts val="1900"/>
              <a:buFont typeface="Noto Sans Symbols"/>
              <a:buChar char="●"/>
              <a:defRPr b="0" i="0" sz="1900" u="none" cap="none" strike="noStrike">
                <a:solidFill>
                  <a:srgbClr val="3366FF"/>
                </a:solidFill>
                <a:latin typeface="Calibri"/>
                <a:ea typeface="Calibri"/>
                <a:cs typeface="Calibri"/>
                <a:sym typeface="Calibri"/>
              </a:defRPr>
            </a:lvl1pPr>
            <a:lvl2pPr indent="-330200" lvl="1" marL="914400" marR="0" rtl="0" algn="l">
              <a:lnSpc>
                <a:spcPct val="100000"/>
              </a:lnSpc>
              <a:spcBef>
                <a:spcPts val="300"/>
              </a:spcBef>
              <a:spcAft>
                <a:spcPts val="0"/>
              </a:spcAft>
              <a:buClr>
                <a:srgbClr val="000000"/>
              </a:buClr>
              <a:buSzPts val="1600"/>
              <a:buFont typeface="Noto Sans Symbols"/>
              <a:buChar char="○"/>
              <a:defRPr b="0" i="0" sz="1600" u="none" cap="none" strike="noStrike">
                <a:solidFill>
                  <a:srgbClr val="000000"/>
                </a:solidFill>
                <a:latin typeface="Calibri"/>
                <a:ea typeface="Calibri"/>
                <a:cs typeface="Calibri"/>
                <a:sym typeface="Calibri"/>
              </a:defRPr>
            </a:lvl2pPr>
            <a:lvl3pPr indent="-298450" lvl="2" marL="1371600" marR="0" rtl="0" algn="l">
              <a:lnSpc>
                <a:spcPct val="100000"/>
              </a:lnSpc>
              <a:spcBef>
                <a:spcPts val="200"/>
              </a:spcBef>
              <a:spcAft>
                <a:spcPts val="0"/>
              </a:spcAft>
              <a:buClr>
                <a:srgbClr val="000000"/>
              </a:buClr>
              <a:buSzPts val="1100"/>
              <a:buFont typeface="Noto Sans Symbols"/>
              <a:buChar char="■"/>
              <a:defRPr b="0" i="0" sz="1100" u="none" cap="none" strike="noStrike">
                <a:solidFill>
                  <a:srgbClr val="000000"/>
                </a:solidFill>
                <a:latin typeface="Calibri"/>
                <a:ea typeface="Calibri"/>
                <a:cs typeface="Calibri"/>
                <a:sym typeface="Calibri"/>
              </a:defRPr>
            </a:lvl3pPr>
            <a:lvl4pPr indent="-285750" lvl="3" marL="1828800" marR="0" rtl="0" algn="l">
              <a:lnSpc>
                <a:spcPct val="100000"/>
              </a:lnSpc>
              <a:spcBef>
                <a:spcPts val="200"/>
              </a:spcBef>
              <a:spcAft>
                <a:spcPts val="0"/>
              </a:spcAft>
              <a:buClr>
                <a:srgbClr val="000000"/>
              </a:buClr>
              <a:buSzPts val="900"/>
              <a:buFont typeface="Noto Sans Symbols"/>
              <a:buChar char="●"/>
              <a:defRPr b="0" i="0" sz="900" u="none" cap="none" strike="noStrike">
                <a:solidFill>
                  <a:srgbClr val="000000"/>
                </a:solidFill>
                <a:latin typeface="Calibri"/>
                <a:ea typeface="Calibri"/>
                <a:cs typeface="Calibri"/>
                <a:sym typeface="Calibri"/>
              </a:defRPr>
            </a:lvl4pPr>
            <a:lvl5pPr indent="-285750" lvl="4" marL="2286000" marR="0" rtl="0" algn="l">
              <a:lnSpc>
                <a:spcPct val="100000"/>
              </a:lnSpc>
              <a:spcBef>
                <a:spcPts val="200"/>
              </a:spcBef>
              <a:spcAft>
                <a:spcPts val="0"/>
              </a:spcAft>
              <a:buClr>
                <a:srgbClr val="000000"/>
              </a:buClr>
              <a:buSzPts val="900"/>
              <a:buFont typeface="Noto Sans Symbols"/>
              <a:buChar char="○"/>
              <a:defRPr b="0" i="0" sz="900" u="none" cap="none" strike="noStrike">
                <a:solidFill>
                  <a:srgbClr val="000000"/>
                </a:solidFill>
                <a:latin typeface="Calibri"/>
                <a:ea typeface="Calibri"/>
                <a:cs typeface="Calibri"/>
                <a:sym typeface="Calibri"/>
              </a:defRPr>
            </a:lvl5pPr>
            <a:lvl6pPr indent="-285750" lvl="5" marL="2743200" marR="0" rtl="0" algn="l">
              <a:lnSpc>
                <a:spcPct val="100000"/>
              </a:lnSpc>
              <a:spcBef>
                <a:spcPts val="200"/>
              </a:spcBef>
              <a:spcAft>
                <a:spcPts val="0"/>
              </a:spcAft>
              <a:buClr>
                <a:srgbClr val="000000"/>
              </a:buClr>
              <a:buSzPts val="900"/>
              <a:buFont typeface="Noto Sans Symbols"/>
              <a:buChar char="■"/>
              <a:defRPr b="0" i="0" sz="900" u="none" cap="none" strike="noStrike">
                <a:solidFill>
                  <a:srgbClr val="000000"/>
                </a:solidFill>
                <a:latin typeface="Candara"/>
                <a:ea typeface="Candara"/>
                <a:cs typeface="Candara"/>
                <a:sym typeface="Candara"/>
              </a:defRPr>
            </a:lvl6pPr>
            <a:lvl7pPr indent="-285750" lvl="6" marL="3200400" marR="0" rtl="0" algn="l">
              <a:lnSpc>
                <a:spcPct val="100000"/>
              </a:lnSpc>
              <a:spcBef>
                <a:spcPts val="200"/>
              </a:spcBef>
              <a:spcAft>
                <a:spcPts val="0"/>
              </a:spcAft>
              <a:buClr>
                <a:srgbClr val="000000"/>
              </a:buClr>
              <a:buSzPts val="900"/>
              <a:buFont typeface="Noto Sans Symbols"/>
              <a:buChar char="●"/>
              <a:defRPr b="0" i="0" sz="900" u="none" cap="none" strike="noStrike">
                <a:solidFill>
                  <a:srgbClr val="000000"/>
                </a:solidFill>
                <a:latin typeface="Candara"/>
                <a:ea typeface="Candara"/>
                <a:cs typeface="Candara"/>
                <a:sym typeface="Candara"/>
              </a:defRPr>
            </a:lvl7pPr>
            <a:lvl8pPr indent="-285750" lvl="7" marL="3657600" marR="0" rtl="0" algn="l">
              <a:lnSpc>
                <a:spcPct val="100000"/>
              </a:lnSpc>
              <a:spcBef>
                <a:spcPts val="200"/>
              </a:spcBef>
              <a:spcAft>
                <a:spcPts val="0"/>
              </a:spcAft>
              <a:buClr>
                <a:srgbClr val="000000"/>
              </a:buClr>
              <a:buSzPts val="900"/>
              <a:buFont typeface="Noto Sans Symbols"/>
              <a:buChar char="○"/>
              <a:defRPr b="0" i="0" sz="900" u="none" cap="none" strike="noStrike">
                <a:solidFill>
                  <a:srgbClr val="000000"/>
                </a:solidFill>
                <a:latin typeface="Candara"/>
                <a:ea typeface="Candara"/>
                <a:cs typeface="Candara"/>
                <a:sym typeface="Candara"/>
              </a:defRPr>
            </a:lvl8pPr>
            <a:lvl9pPr indent="-285750" lvl="8" marL="4114800" marR="0" rtl="0" algn="l">
              <a:lnSpc>
                <a:spcPct val="100000"/>
              </a:lnSpc>
              <a:spcBef>
                <a:spcPts val="200"/>
              </a:spcBef>
              <a:spcAft>
                <a:spcPts val="0"/>
              </a:spcAft>
              <a:buClr>
                <a:srgbClr val="000000"/>
              </a:buClr>
              <a:buSzPts val="900"/>
              <a:buFont typeface="Noto Sans Symbols"/>
              <a:buChar char="■"/>
              <a:defRPr b="0" i="0" sz="900" u="none" cap="none" strike="noStrike">
                <a:solidFill>
                  <a:srgbClr val="000000"/>
                </a:solidFill>
                <a:latin typeface="Candara"/>
                <a:ea typeface="Candara"/>
                <a:cs typeface="Candara"/>
                <a:sym typeface="Candara"/>
              </a:defRPr>
            </a:lvl9pPr>
          </a:lstStyle>
          <a:p/>
        </p:txBody>
      </p:sp>
      <p:sp>
        <p:nvSpPr>
          <p:cNvPr id="75" name="Google Shape;75;p14"/>
          <p:cNvSpPr txBox="1"/>
          <p:nvPr>
            <p:ph idx="3" type="body"/>
          </p:nvPr>
        </p:nvSpPr>
        <p:spPr>
          <a:xfrm>
            <a:off x="365221" y="1183709"/>
            <a:ext cx="2954966" cy="4020801"/>
          </a:xfrm>
          <a:prstGeom prst="rect">
            <a:avLst/>
          </a:prstGeom>
          <a:noFill/>
          <a:ln>
            <a:noFill/>
          </a:ln>
        </p:spPr>
        <p:txBody>
          <a:bodyPr anchorCtr="0" anchor="ctr" bIns="35550" lIns="71100" spcFirstLastPara="1" rIns="71100" wrap="square" tIns="35550"/>
          <a:lstStyle>
            <a:lvl1pPr indent="-349250" lvl="0" marL="457200" marR="0" rtl="0" algn="l">
              <a:lnSpc>
                <a:spcPct val="100000"/>
              </a:lnSpc>
              <a:spcBef>
                <a:spcPts val="400"/>
              </a:spcBef>
              <a:spcAft>
                <a:spcPts val="0"/>
              </a:spcAft>
              <a:buClr>
                <a:srgbClr val="3366FF"/>
              </a:buClr>
              <a:buSzPts val="1900"/>
              <a:buFont typeface="Noto Sans Symbols"/>
              <a:buChar char="●"/>
              <a:defRPr b="0" i="0" sz="1900" u="none" cap="none" strike="noStrike">
                <a:solidFill>
                  <a:srgbClr val="3366FF"/>
                </a:solidFill>
                <a:latin typeface="Calibri"/>
                <a:ea typeface="Calibri"/>
                <a:cs typeface="Calibri"/>
                <a:sym typeface="Calibri"/>
              </a:defRPr>
            </a:lvl1pPr>
            <a:lvl2pPr indent="-330200" lvl="1" marL="914400" marR="0" rtl="0" algn="l">
              <a:lnSpc>
                <a:spcPct val="100000"/>
              </a:lnSpc>
              <a:spcBef>
                <a:spcPts val="300"/>
              </a:spcBef>
              <a:spcAft>
                <a:spcPts val="0"/>
              </a:spcAft>
              <a:buClr>
                <a:srgbClr val="000000"/>
              </a:buClr>
              <a:buSzPts val="1600"/>
              <a:buFont typeface="Noto Sans Symbols"/>
              <a:buChar char="○"/>
              <a:defRPr b="0" i="0" sz="1600" u="none" cap="none" strike="noStrike">
                <a:solidFill>
                  <a:srgbClr val="000000"/>
                </a:solidFill>
                <a:latin typeface="Calibri"/>
                <a:ea typeface="Calibri"/>
                <a:cs typeface="Calibri"/>
                <a:sym typeface="Calibri"/>
              </a:defRPr>
            </a:lvl2pPr>
            <a:lvl3pPr indent="-298450" lvl="2" marL="1371600" marR="0" rtl="0" algn="l">
              <a:lnSpc>
                <a:spcPct val="100000"/>
              </a:lnSpc>
              <a:spcBef>
                <a:spcPts val="200"/>
              </a:spcBef>
              <a:spcAft>
                <a:spcPts val="0"/>
              </a:spcAft>
              <a:buClr>
                <a:srgbClr val="000000"/>
              </a:buClr>
              <a:buSzPts val="1100"/>
              <a:buFont typeface="Noto Sans Symbols"/>
              <a:buChar char="■"/>
              <a:defRPr b="0" i="0" sz="1100" u="none" cap="none" strike="noStrike">
                <a:solidFill>
                  <a:srgbClr val="000000"/>
                </a:solidFill>
                <a:latin typeface="Calibri"/>
                <a:ea typeface="Calibri"/>
                <a:cs typeface="Calibri"/>
                <a:sym typeface="Calibri"/>
              </a:defRPr>
            </a:lvl3pPr>
            <a:lvl4pPr indent="-285750" lvl="3" marL="1828800" marR="0" rtl="0" algn="l">
              <a:lnSpc>
                <a:spcPct val="100000"/>
              </a:lnSpc>
              <a:spcBef>
                <a:spcPts val="200"/>
              </a:spcBef>
              <a:spcAft>
                <a:spcPts val="0"/>
              </a:spcAft>
              <a:buClr>
                <a:srgbClr val="000000"/>
              </a:buClr>
              <a:buSzPts val="900"/>
              <a:buFont typeface="Noto Sans Symbols"/>
              <a:buChar char="●"/>
              <a:defRPr b="0" i="0" sz="900" u="none" cap="none" strike="noStrike">
                <a:solidFill>
                  <a:srgbClr val="000000"/>
                </a:solidFill>
                <a:latin typeface="Calibri"/>
                <a:ea typeface="Calibri"/>
                <a:cs typeface="Calibri"/>
                <a:sym typeface="Calibri"/>
              </a:defRPr>
            </a:lvl4pPr>
            <a:lvl5pPr indent="-285750" lvl="4" marL="2286000" marR="0" rtl="0" algn="l">
              <a:lnSpc>
                <a:spcPct val="100000"/>
              </a:lnSpc>
              <a:spcBef>
                <a:spcPts val="200"/>
              </a:spcBef>
              <a:spcAft>
                <a:spcPts val="0"/>
              </a:spcAft>
              <a:buClr>
                <a:srgbClr val="000000"/>
              </a:buClr>
              <a:buSzPts val="900"/>
              <a:buFont typeface="Noto Sans Symbols"/>
              <a:buChar char="○"/>
              <a:defRPr b="0" i="0" sz="900" u="none" cap="none" strike="noStrike">
                <a:solidFill>
                  <a:srgbClr val="000000"/>
                </a:solidFill>
                <a:latin typeface="Calibri"/>
                <a:ea typeface="Calibri"/>
                <a:cs typeface="Calibri"/>
                <a:sym typeface="Calibri"/>
              </a:defRPr>
            </a:lvl5pPr>
            <a:lvl6pPr indent="-285750" lvl="5" marL="2743200" marR="0" rtl="0" algn="l">
              <a:lnSpc>
                <a:spcPct val="100000"/>
              </a:lnSpc>
              <a:spcBef>
                <a:spcPts val="200"/>
              </a:spcBef>
              <a:spcAft>
                <a:spcPts val="0"/>
              </a:spcAft>
              <a:buClr>
                <a:srgbClr val="000000"/>
              </a:buClr>
              <a:buSzPts val="900"/>
              <a:buFont typeface="Noto Sans Symbols"/>
              <a:buChar char="■"/>
              <a:defRPr b="0" i="0" sz="900" u="none" cap="none" strike="noStrike">
                <a:solidFill>
                  <a:srgbClr val="000000"/>
                </a:solidFill>
                <a:latin typeface="Candara"/>
                <a:ea typeface="Candara"/>
                <a:cs typeface="Candara"/>
                <a:sym typeface="Candara"/>
              </a:defRPr>
            </a:lvl6pPr>
            <a:lvl7pPr indent="-285750" lvl="6" marL="3200400" marR="0" rtl="0" algn="l">
              <a:lnSpc>
                <a:spcPct val="100000"/>
              </a:lnSpc>
              <a:spcBef>
                <a:spcPts val="200"/>
              </a:spcBef>
              <a:spcAft>
                <a:spcPts val="0"/>
              </a:spcAft>
              <a:buClr>
                <a:srgbClr val="000000"/>
              </a:buClr>
              <a:buSzPts val="900"/>
              <a:buFont typeface="Noto Sans Symbols"/>
              <a:buChar char="●"/>
              <a:defRPr b="0" i="0" sz="900" u="none" cap="none" strike="noStrike">
                <a:solidFill>
                  <a:srgbClr val="000000"/>
                </a:solidFill>
                <a:latin typeface="Candara"/>
                <a:ea typeface="Candara"/>
                <a:cs typeface="Candara"/>
                <a:sym typeface="Candara"/>
              </a:defRPr>
            </a:lvl7pPr>
            <a:lvl8pPr indent="-285750" lvl="7" marL="3657600" marR="0" rtl="0" algn="l">
              <a:lnSpc>
                <a:spcPct val="100000"/>
              </a:lnSpc>
              <a:spcBef>
                <a:spcPts val="200"/>
              </a:spcBef>
              <a:spcAft>
                <a:spcPts val="0"/>
              </a:spcAft>
              <a:buClr>
                <a:srgbClr val="000000"/>
              </a:buClr>
              <a:buSzPts val="900"/>
              <a:buFont typeface="Noto Sans Symbols"/>
              <a:buChar char="○"/>
              <a:defRPr b="0" i="0" sz="900" u="none" cap="none" strike="noStrike">
                <a:solidFill>
                  <a:srgbClr val="000000"/>
                </a:solidFill>
                <a:latin typeface="Candara"/>
                <a:ea typeface="Candara"/>
                <a:cs typeface="Candara"/>
                <a:sym typeface="Candara"/>
              </a:defRPr>
            </a:lvl8pPr>
            <a:lvl9pPr indent="-285750" lvl="8" marL="4114800" marR="0" rtl="0" algn="l">
              <a:lnSpc>
                <a:spcPct val="100000"/>
              </a:lnSpc>
              <a:spcBef>
                <a:spcPts val="200"/>
              </a:spcBef>
              <a:spcAft>
                <a:spcPts val="0"/>
              </a:spcAft>
              <a:buClr>
                <a:srgbClr val="000000"/>
              </a:buClr>
              <a:buSzPts val="900"/>
              <a:buFont typeface="Noto Sans Symbols"/>
              <a:buChar char="■"/>
              <a:defRPr b="0" i="0" sz="900" u="none" cap="none" strike="noStrike">
                <a:solidFill>
                  <a:srgbClr val="000000"/>
                </a:solidFill>
                <a:latin typeface="Candara"/>
                <a:ea typeface="Candara"/>
                <a:cs typeface="Candara"/>
                <a:sym typeface="Candara"/>
              </a:defRPr>
            </a:lvl9pPr>
          </a:lstStyle>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replace">
  <p:cSld name="replace">
    <p:spTree>
      <p:nvGrpSpPr>
        <p:cNvPr id="76" name="Shape 76"/>
        <p:cNvGrpSpPr/>
        <p:nvPr/>
      </p:nvGrpSpPr>
      <p:grpSpPr>
        <a:xfrm>
          <a:off x="0" y="0"/>
          <a:ext cx="0" cy="0"/>
          <a:chOff x="0" y="0"/>
          <a:chExt cx="0" cy="0"/>
        </a:xfrm>
      </p:grpSpPr>
      <p:sp>
        <p:nvSpPr>
          <p:cNvPr id="77" name="Google Shape;77;p15"/>
          <p:cNvSpPr txBox="1"/>
          <p:nvPr>
            <p:ph idx="1" type="body"/>
          </p:nvPr>
        </p:nvSpPr>
        <p:spPr>
          <a:xfrm>
            <a:off x="381822" y="1245098"/>
            <a:ext cx="6385464" cy="3986283"/>
          </a:xfrm>
          <a:prstGeom prst="rect">
            <a:avLst/>
          </a:prstGeom>
          <a:noFill/>
          <a:ln>
            <a:noFill/>
          </a:ln>
        </p:spPr>
        <p:txBody>
          <a:bodyPr anchorCtr="0" anchor="ctr" bIns="35550" lIns="71100" spcFirstLastPara="1" rIns="71100" wrap="square" tIns="35550"/>
          <a:lstStyle>
            <a:lvl1pPr indent="-349250" lvl="0" marL="457200" marR="0" rtl="0" algn="l">
              <a:lnSpc>
                <a:spcPct val="100000"/>
              </a:lnSpc>
              <a:spcBef>
                <a:spcPts val="400"/>
              </a:spcBef>
              <a:spcAft>
                <a:spcPts val="0"/>
              </a:spcAft>
              <a:buClr>
                <a:srgbClr val="3366FF"/>
              </a:buClr>
              <a:buSzPts val="1900"/>
              <a:buFont typeface="Noto Sans Symbols"/>
              <a:buChar char="●"/>
              <a:defRPr b="0" i="0" sz="2600" u="none" cap="none" strike="noStrike">
                <a:solidFill>
                  <a:srgbClr val="3366FF"/>
                </a:solidFill>
                <a:latin typeface="Calibri"/>
                <a:ea typeface="Calibri"/>
                <a:cs typeface="Calibri"/>
                <a:sym typeface="Calibri"/>
              </a:defRPr>
            </a:lvl1pPr>
            <a:lvl2pPr indent="-330200" lvl="1" marL="914400" marR="0" rtl="0" algn="l">
              <a:lnSpc>
                <a:spcPct val="100000"/>
              </a:lnSpc>
              <a:spcBef>
                <a:spcPts val="300"/>
              </a:spcBef>
              <a:spcAft>
                <a:spcPts val="0"/>
              </a:spcAft>
              <a:buClr>
                <a:srgbClr val="000000"/>
              </a:buClr>
              <a:buSzPts val="1600"/>
              <a:buFont typeface="Noto Sans Symbols"/>
              <a:buChar char="○"/>
              <a:defRPr b="0" i="0" sz="1900" u="none" cap="none" strike="noStrike">
                <a:solidFill>
                  <a:srgbClr val="000000"/>
                </a:solidFill>
                <a:latin typeface="Calibri"/>
                <a:ea typeface="Calibri"/>
                <a:cs typeface="Calibri"/>
                <a:sym typeface="Calibri"/>
              </a:defRPr>
            </a:lvl2pPr>
            <a:lvl3pPr indent="-298450" lvl="2" marL="1371600" marR="0" rtl="0" algn="l">
              <a:lnSpc>
                <a:spcPct val="100000"/>
              </a:lnSpc>
              <a:spcBef>
                <a:spcPts val="200"/>
              </a:spcBef>
              <a:spcAft>
                <a:spcPts val="0"/>
              </a:spcAft>
              <a:buClr>
                <a:srgbClr val="000000"/>
              </a:buClr>
              <a:buSzPts val="1100"/>
              <a:buFont typeface="Noto Sans Symbols"/>
              <a:buChar char="■"/>
              <a:defRPr b="0" i="0" sz="1700" u="none" cap="none" strike="noStrike">
                <a:solidFill>
                  <a:srgbClr val="000000"/>
                </a:solidFill>
                <a:latin typeface="Calibri"/>
                <a:ea typeface="Calibri"/>
                <a:cs typeface="Calibri"/>
                <a:sym typeface="Calibri"/>
              </a:defRPr>
            </a:lvl3pPr>
            <a:lvl4pPr indent="-285750" lvl="3" marL="1828800" marR="0" rtl="0" algn="l">
              <a:lnSpc>
                <a:spcPct val="100000"/>
              </a:lnSpc>
              <a:spcBef>
                <a:spcPts val="200"/>
              </a:spcBef>
              <a:spcAft>
                <a:spcPts val="0"/>
              </a:spcAft>
              <a:buClr>
                <a:srgbClr val="000000"/>
              </a:buClr>
              <a:buSzPts val="900"/>
              <a:buFont typeface="Noto Sans Symbols"/>
              <a:buChar char="●"/>
              <a:defRPr b="0" i="0" sz="1500" u="none" cap="none" strike="noStrike">
                <a:solidFill>
                  <a:srgbClr val="000000"/>
                </a:solidFill>
                <a:latin typeface="Calibri"/>
                <a:ea typeface="Calibri"/>
                <a:cs typeface="Calibri"/>
                <a:sym typeface="Calibri"/>
              </a:defRPr>
            </a:lvl4pPr>
            <a:lvl5pPr indent="-285750" lvl="4" marL="2286000" marR="0" rtl="0" algn="l">
              <a:lnSpc>
                <a:spcPct val="100000"/>
              </a:lnSpc>
              <a:spcBef>
                <a:spcPts val="200"/>
              </a:spcBef>
              <a:spcAft>
                <a:spcPts val="0"/>
              </a:spcAft>
              <a:buClr>
                <a:srgbClr val="000000"/>
              </a:buClr>
              <a:buSzPts val="900"/>
              <a:buFont typeface="Noto Sans Symbols"/>
              <a:buChar char="○"/>
              <a:defRPr b="0" i="0" sz="1300" u="none" cap="none" strike="noStrike">
                <a:solidFill>
                  <a:srgbClr val="000000"/>
                </a:solidFill>
                <a:latin typeface="Calibri"/>
                <a:ea typeface="Calibri"/>
                <a:cs typeface="Calibri"/>
                <a:sym typeface="Calibri"/>
              </a:defRPr>
            </a:lvl5pPr>
            <a:lvl6pPr indent="-285750" lvl="5" marL="2743200" marR="0" rtl="0" algn="l">
              <a:lnSpc>
                <a:spcPct val="100000"/>
              </a:lnSpc>
              <a:spcBef>
                <a:spcPts val="200"/>
              </a:spcBef>
              <a:spcAft>
                <a:spcPts val="0"/>
              </a:spcAft>
              <a:buClr>
                <a:srgbClr val="000000"/>
              </a:buClr>
              <a:buSzPts val="900"/>
              <a:buFont typeface="Noto Sans Symbols"/>
              <a:buChar char="■"/>
              <a:defRPr b="0" i="0" sz="1900" u="none" cap="none" strike="noStrike">
                <a:solidFill>
                  <a:srgbClr val="000000"/>
                </a:solidFill>
                <a:latin typeface="Candara"/>
                <a:ea typeface="Candara"/>
                <a:cs typeface="Candara"/>
                <a:sym typeface="Candara"/>
              </a:defRPr>
            </a:lvl6pPr>
            <a:lvl7pPr indent="-285750" lvl="6" marL="3200400" marR="0" rtl="0" algn="l">
              <a:lnSpc>
                <a:spcPct val="100000"/>
              </a:lnSpc>
              <a:spcBef>
                <a:spcPts val="200"/>
              </a:spcBef>
              <a:spcAft>
                <a:spcPts val="0"/>
              </a:spcAft>
              <a:buClr>
                <a:srgbClr val="000000"/>
              </a:buClr>
              <a:buSzPts val="900"/>
              <a:buFont typeface="Noto Sans Symbols"/>
              <a:buChar char="●"/>
              <a:defRPr b="0" i="0" sz="1900" u="none" cap="none" strike="noStrike">
                <a:solidFill>
                  <a:srgbClr val="000000"/>
                </a:solidFill>
                <a:latin typeface="Candara"/>
                <a:ea typeface="Candara"/>
                <a:cs typeface="Candara"/>
                <a:sym typeface="Candara"/>
              </a:defRPr>
            </a:lvl7pPr>
            <a:lvl8pPr indent="-285750" lvl="7" marL="3657600" marR="0" rtl="0" algn="l">
              <a:lnSpc>
                <a:spcPct val="100000"/>
              </a:lnSpc>
              <a:spcBef>
                <a:spcPts val="200"/>
              </a:spcBef>
              <a:spcAft>
                <a:spcPts val="0"/>
              </a:spcAft>
              <a:buClr>
                <a:srgbClr val="000000"/>
              </a:buClr>
              <a:buSzPts val="900"/>
              <a:buFont typeface="Noto Sans Symbols"/>
              <a:buChar char="○"/>
              <a:defRPr b="0" i="0" sz="1900" u="none" cap="none" strike="noStrike">
                <a:solidFill>
                  <a:srgbClr val="000000"/>
                </a:solidFill>
                <a:latin typeface="Candara"/>
                <a:ea typeface="Candara"/>
                <a:cs typeface="Candara"/>
                <a:sym typeface="Candara"/>
              </a:defRPr>
            </a:lvl8pPr>
            <a:lvl9pPr indent="-285750" lvl="8" marL="4114800" marR="0" rtl="0" algn="l">
              <a:lnSpc>
                <a:spcPct val="100000"/>
              </a:lnSpc>
              <a:spcBef>
                <a:spcPts val="200"/>
              </a:spcBef>
              <a:spcAft>
                <a:spcPts val="0"/>
              </a:spcAft>
              <a:buClr>
                <a:srgbClr val="000000"/>
              </a:buClr>
              <a:buSzPts val="900"/>
              <a:buFont typeface="Noto Sans Symbols"/>
              <a:buChar char="■"/>
              <a:defRPr b="0" i="0" sz="1900" u="none" cap="none" strike="noStrike">
                <a:solidFill>
                  <a:srgbClr val="000000"/>
                </a:solidFill>
                <a:latin typeface="Candara"/>
                <a:ea typeface="Candara"/>
                <a:cs typeface="Candara"/>
                <a:sym typeface="Candara"/>
              </a:defRPr>
            </a:lvl9pPr>
          </a:lstStyle>
          <a:p/>
        </p:txBody>
      </p:sp>
      <p:sp>
        <p:nvSpPr>
          <p:cNvPr id="78" name="Google Shape;78;p15"/>
          <p:cNvSpPr txBox="1"/>
          <p:nvPr>
            <p:ph idx="10" type="dt"/>
          </p:nvPr>
        </p:nvSpPr>
        <p:spPr>
          <a:xfrm>
            <a:off x="457200" y="5297488"/>
            <a:ext cx="2133600" cy="303212"/>
          </a:xfrm>
          <a:prstGeom prst="rect">
            <a:avLst/>
          </a:prstGeom>
          <a:noFill/>
          <a:ln>
            <a:noFill/>
          </a:ln>
        </p:spPr>
        <p:txBody>
          <a:bodyPr anchorCtr="0" anchor="ctr" bIns="35550" lIns="71100" spcFirstLastPara="1" rIns="71100" wrap="square" tIns="35550"/>
          <a:lstStyle>
            <a:lvl1pPr lvl="0" marR="0" rtl="0" algn="l">
              <a:spcBef>
                <a:spcPts val="0"/>
              </a:spcBef>
              <a:spcAft>
                <a:spcPts val="0"/>
              </a:spcAft>
              <a:buSzPts val="1100"/>
              <a:buNone/>
              <a:defRPr b="0" i="0" sz="1100" u="none" cap="none" strike="noStrike">
                <a:solidFill>
                  <a:srgbClr val="888888"/>
                </a:solidFill>
                <a:latin typeface="Calibri"/>
                <a:ea typeface="Calibri"/>
                <a:cs typeface="Calibri"/>
                <a:sym typeface="Calibri"/>
              </a:defRPr>
            </a:lvl1pPr>
            <a:lvl2pPr lvl="1" marR="0" rtl="0" algn="l">
              <a:spcBef>
                <a:spcPts val="0"/>
              </a:spcBef>
              <a:spcAft>
                <a:spcPts val="0"/>
              </a:spcAft>
              <a:buSzPts val="1100"/>
              <a:buNone/>
              <a:defRPr b="0" i="0" sz="1400" u="none" cap="none" strike="noStrike">
                <a:solidFill>
                  <a:schemeClr val="dk1"/>
                </a:solidFill>
                <a:latin typeface="Calibri"/>
                <a:ea typeface="Calibri"/>
                <a:cs typeface="Calibri"/>
                <a:sym typeface="Calibri"/>
              </a:defRPr>
            </a:lvl2pPr>
            <a:lvl3pPr lvl="2" marR="0" rtl="0" algn="l">
              <a:spcBef>
                <a:spcPts val="0"/>
              </a:spcBef>
              <a:spcAft>
                <a:spcPts val="0"/>
              </a:spcAft>
              <a:buSzPts val="1100"/>
              <a:buNone/>
              <a:defRPr b="0" i="0" sz="1400" u="none" cap="none" strike="noStrike">
                <a:solidFill>
                  <a:schemeClr val="dk1"/>
                </a:solidFill>
                <a:latin typeface="Calibri"/>
                <a:ea typeface="Calibri"/>
                <a:cs typeface="Calibri"/>
                <a:sym typeface="Calibri"/>
              </a:defRPr>
            </a:lvl3pPr>
            <a:lvl4pPr lvl="3" marR="0" rtl="0" algn="l">
              <a:spcBef>
                <a:spcPts val="0"/>
              </a:spcBef>
              <a:spcAft>
                <a:spcPts val="0"/>
              </a:spcAft>
              <a:buSzPts val="1100"/>
              <a:buNone/>
              <a:defRPr b="0" i="0" sz="1400" u="none" cap="none" strike="noStrike">
                <a:solidFill>
                  <a:schemeClr val="dk1"/>
                </a:solidFill>
                <a:latin typeface="Calibri"/>
                <a:ea typeface="Calibri"/>
                <a:cs typeface="Calibri"/>
                <a:sym typeface="Calibri"/>
              </a:defRPr>
            </a:lvl4pPr>
            <a:lvl5pPr lvl="4" marR="0" rtl="0" algn="l">
              <a:spcBef>
                <a:spcPts val="0"/>
              </a:spcBef>
              <a:spcAft>
                <a:spcPts val="0"/>
              </a:spcAft>
              <a:buSzPts val="1100"/>
              <a:buNone/>
              <a:defRPr b="0" i="0" sz="1400" u="none" cap="none" strike="noStrike">
                <a:solidFill>
                  <a:schemeClr val="dk1"/>
                </a:solidFill>
                <a:latin typeface="Calibri"/>
                <a:ea typeface="Calibri"/>
                <a:cs typeface="Calibri"/>
                <a:sym typeface="Calibri"/>
              </a:defRPr>
            </a:lvl5pPr>
            <a:lvl6pPr lvl="5" marR="0" rtl="0" algn="l">
              <a:spcBef>
                <a:spcPts val="0"/>
              </a:spcBef>
              <a:spcAft>
                <a:spcPts val="0"/>
              </a:spcAft>
              <a:buSzPts val="1100"/>
              <a:buNone/>
              <a:defRPr b="0" i="0" sz="1400" u="none" cap="none" strike="noStrike">
                <a:solidFill>
                  <a:schemeClr val="dk1"/>
                </a:solidFill>
                <a:latin typeface="Calibri"/>
                <a:ea typeface="Calibri"/>
                <a:cs typeface="Calibri"/>
                <a:sym typeface="Calibri"/>
              </a:defRPr>
            </a:lvl6pPr>
            <a:lvl7pPr lvl="6" marR="0" rtl="0" algn="l">
              <a:spcBef>
                <a:spcPts val="0"/>
              </a:spcBef>
              <a:spcAft>
                <a:spcPts val="0"/>
              </a:spcAft>
              <a:buSzPts val="1100"/>
              <a:buNone/>
              <a:defRPr b="0" i="0" sz="1400" u="none" cap="none" strike="noStrike">
                <a:solidFill>
                  <a:schemeClr val="dk1"/>
                </a:solidFill>
                <a:latin typeface="Calibri"/>
                <a:ea typeface="Calibri"/>
                <a:cs typeface="Calibri"/>
                <a:sym typeface="Calibri"/>
              </a:defRPr>
            </a:lvl7pPr>
            <a:lvl8pPr lvl="7" marR="0" rtl="0" algn="l">
              <a:spcBef>
                <a:spcPts val="0"/>
              </a:spcBef>
              <a:spcAft>
                <a:spcPts val="0"/>
              </a:spcAft>
              <a:buSzPts val="1100"/>
              <a:buNone/>
              <a:defRPr b="0" i="0" sz="1400" u="none" cap="none" strike="noStrike">
                <a:solidFill>
                  <a:schemeClr val="dk1"/>
                </a:solidFill>
                <a:latin typeface="Calibri"/>
                <a:ea typeface="Calibri"/>
                <a:cs typeface="Calibri"/>
                <a:sym typeface="Calibri"/>
              </a:defRPr>
            </a:lvl8pPr>
            <a:lvl9pPr lvl="8" marR="0" rtl="0" algn="l">
              <a:spcBef>
                <a:spcPts val="0"/>
              </a:spcBef>
              <a:spcAft>
                <a:spcPts val="0"/>
              </a:spcAft>
              <a:buSzPts val="1100"/>
              <a:buNone/>
              <a:defRPr b="0" i="0" sz="1400" u="none" cap="none" strike="noStrike">
                <a:solidFill>
                  <a:schemeClr val="dk1"/>
                </a:solidFill>
                <a:latin typeface="Calibri"/>
                <a:ea typeface="Calibri"/>
                <a:cs typeface="Calibri"/>
                <a:sym typeface="Calibri"/>
              </a:defRPr>
            </a:lvl9pPr>
          </a:lstStyle>
          <a:p/>
        </p:txBody>
      </p:sp>
      <p:sp>
        <p:nvSpPr>
          <p:cNvPr id="79" name="Google Shape;79;p15"/>
          <p:cNvSpPr txBox="1"/>
          <p:nvPr>
            <p:ph idx="11" type="ftr"/>
          </p:nvPr>
        </p:nvSpPr>
        <p:spPr>
          <a:xfrm>
            <a:off x="3124200" y="5297488"/>
            <a:ext cx="2895600" cy="303212"/>
          </a:xfrm>
          <a:prstGeom prst="rect">
            <a:avLst/>
          </a:prstGeom>
          <a:noFill/>
          <a:ln>
            <a:noFill/>
          </a:ln>
        </p:spPr>
        <p:txBody>
          <a:bodyPr anchorCtr="0" anchor="ctr" bIns="35550" lIns="71100" spcFirstLastPara="1" rIns="71100" wrap="square" tIns="35550"/>
          <a:lstStyle>
            <a:lvl1pPr lvl="0" marR="0" rtl="0" algn="ctr">
              <a:spcBef>
                <a:spcPts val="0"/>
              </a:spcBef>
              <a:spcAft>
                <a:spcPts val="0"/>
              </a:spcAft>
              <a:buSzPts val="1100"/>
              <a:buNone/>
              <a:defRPr b="0" i="0" sz="1100" u="none" cap="none" strike="noStrike">
                <a:solidFill>
                  <a:srgbClr val="888888"/>
                </a:solidFill>
                <a:latin typeface="Calibri"/>
                <a:ea typeface="Calibri"/>
                <a:cs typeface="Calibri"/>
                <a:sym typeface="Calibri"/>
              </a:defRPr>
            </a:lvl1pPr>
            <a:lvl2pPr lvl="1" marR="0" rtl="0" algn="l">
              <a:spcBef>
                <a:spcPts val="0"/>
              </a:spcBef>
              <a:spcAft>
                <a:spcPts val="0"/>
              </a:spcAft>
              <a:buSzPts val="1100"/>
              <a:buNone/>
              <a:defRPr b="0" i="0" sz="1400" u="none" cap="none" strike="noStrike">
                <a:solidFill>
                  <a:schemeClr val="dk1"/>
                </a:solidFill>
                <a:latin typeface="Calibri"/>
                <a:ea typeface="Calibri"/>
                <a:cs typeface="Calibri"/>
                <a:sym typeface="Calibri"/>
              </a:defRPr>
            </a:lvl2pPr>
            <a:lvl3pPr lvl="2" marR="0" rtl="0" algn="l">
              <a:spcBef>
                <a:spcPts val="0"/>
              </a:spcBef>
              <a:spcAft>
                <a:spcPts val="0"/>
              </a:spcAft>
              <a:buSzPts val="1100"/>
              <a:buNone/>
              <a:defRPr b="0" i="0" sz="1400" u="none" cap="none" strike="noStrike">
                <a:solidFill>
                  <a:schemeClr val="dk1"/>
                </a:solidFill>
                <a:latin typeface="Calibri"/>
                <a:ea typeface="Calibri"/>
                <a:cs typeface="Calibri"/>
                <a:sym typeface="Calibri"/>
              </a:defRPr>
            </a:lvl3pPr>
            <a:lvl4pPr lvl="3" marR="0" rtl="0" algn="l">
              <a:spcBef>
                <a:spcPts val="0"/>
              </a:spcBef>
              <a:spcAft>
                <a:spcPts val="0"/>
              </a:spcAft>
              <a:buSzPts val="1100"/>
              <a:buNone/>
              <a:defRPr b="0" i="0" sz="1400" u="none" cap="none" strike="noStrike">
                <a:solidFill>
                  <a:schemeClr val="dk1"/>
                </a:solidFill>
                <a:latin typeface="Calibri"/>
                <a:ea typeface="Calibri"/>
                <a:cs typeface="Calibri"/>
                <a:sym typeface="Calibri"/>
              </a:defRPr>
            </a:lvl4pPr>
            <a:lvl5pPr lvl="4" marR="0" rtl="0" algn="l">
              <a:spcBef>
                <a:spcPts val="0"/>
              </a:spcBef>
              <a:spcAft>
                <a:spcPts val="0"/>
              </a:spcAft>
              <a:buSzPts val="1100"/>
              <a:buNone/>
              <a:defRPr b="0" i="0" sz="1400" u="none" cap="none" strike="noStrike">
                <a:solidFill>
                  <a:schemeClr val="dk1"/>
                </a:solidFill>
                <a:latin typeface="Calibri"/>
                <a:ea typeface="Calibri"/>
                <a:cs typeface="Calibri"/>
                <a:sym typeface="Calibri"/>
              </a:defRPr>
            </a:lvl5pPr>
            <a:lvl6pPr lvl="5" marR="0" rtl="0" algn="l">
              <a:spcBef>
                <a:spcPts val="0"/>
              </a:spcBef>
              <a:spcAft>
                <a:spcPts val="0"/>
              </a:spcAft>
              <a:buSzPts val="1100"/>
              <a:buNone/>
              <a:defRPr b="0" i="0" sz="1400" u="none" cap="none" strike="noStrike">
                <a:solidFill>
                  <a:schemeClr val="dk1"/>
                </a:solidFill>
                <a:latin typeface="Calibri"/>
                <a:ea typeface="Calibri"/>
                <a:cs typeface="Calibri"/>
                <a:sym typeface="Calibri"/>
              </a:defRPr>
            </a:lvl6pPr>
            <a:lvl7pPr lvl="6" marR="0" rtl="0" algn="l">
              <a:spcBef>
                <a:spcPts val="0"/>
              </a:spcBef>
              <a:spcAft>
                <a:spcPts val="0"/>
              </a:spcAft>
              <a:buSzPts val="1100"/>
              <a:buNone/>
              <a:defRPr b="0" i="0" sz="1400" u="none" cap="none" strike="noStrike">
                <a:solidFill>
                  <a:schemeClr val="dk1"/>
                </a:solidFill>
                <a:latin typeface="Calibri"/>
                <a:ea typeface="Calibri"/>
                <a:cs typeface="Calibri"/>
                <a:sym typeface="Calibri"/>
              </a:defRPr>
            </a:lvl7pPr>
            <a:lvl8pPr lvl="7" marR="0" rtl="0" algn="l">
              <a:spcBef>
                <a:spcPts val="0"/>
              </a:spcBef>
              <a:spcAft>
                <a:spcPts val="0"/>
              </a:spcAft>
              <a:buSzPts val="1100"/>
              <a:buNone/>
              <a:defRPr b="0" i="0" sz="1400" u="none" cap="none" strike="noStrike">
                <a:solidFill>
                  <a:schemeClr val="dk1"/>
                </a:solidFill>
                <a:latin typeface="Calibri"/>
                <a:ea typeface="Calibri"/>
                <a:cs typeface="Calibri"/>
                <a:sym typeface="Calibri"/>
              </a:defRPr>
            </a:lvl8pPr>
            <a:lvl9pPr lvl="8" marR="0" rtl="0" algn="l">
              <a:spcBef>
                <a:spcPts val="0"/>
              </a:spcBef>
              <a:spcAft>
                <a:spcPts val="0"/>
              </a:spcAft>
              <a:buSzPts val="1100"/>
              <a:buNone/>
              <a:defRPr b="0" i="0" sz="1400" u="none" cap="none" strike="noStrike">
                <a:solidFill>
                  <a:schemeClr val="dk1"/>
                </a:solidFill>
                <a:latin typeface="Calibri"/>
                <a:ea typeface="Calibri"/>
                <a:cs typeface="Calibri"/>
                <a:sym typeface="Calibri"/>
              </a:defRPr>
            </a:lvl9pPr>
          </a:lstStyle>
          <a:p/>
        </p:txBody>
      </p:sp>
      <p:sp>
        <p:nvSpPr>
          <p:cNvPr id="80" name="Google Shape;80;p15"/>
          <p:cNvSpPr txBox="1"/>
          <p:nvPr>
            <p:ph idx="12" type="sldNum"/>
          </p:nvPr>
        </p:nvSpPr>
        <p:spPr>
          <a:xfrm>
            <a:off x="6661100" y="5297488"/>
            <a:ext cx="2133600" cy="303212"/>
          </a:xfrm>
          <a:prstGeom prst="rect">
            <a:avLst/>
          </a:prstGeom>
          <a:noFill/>
          <a:ln>
            <a:noFill/>
          </a:ln>
        </p:spPr>
        <p:txBody>
          <a:bodyPr anchorCtr="0" anchor="ctr" bIns="35550" lIns="71100" spcFirstLastPara="1" rIns="71100" wrap="square" tIns="35550">
            <a:noAutofit/>
          </a:bodyPr>
          <a:lstStyle>
            <a:lvl1pPr indent="0" lvl="0" marL="0" marR="0" rtl="0" algn="r">
              <a:spcBef>
                <a:spcPts val="0"/>
              </a:spcBef>
              <a:buNone/>
              <a:defRPr b="0" i="0" sz="1100" u="none" cap="none" strike="noStrike">
                <a:solidFill>
                  <a:srgbClr val="0000FF"/>
                </a:solidFill>
                <a:latin typeface="Calibri"/>
                <a:ea typeface="Calibri"/>
                <a:cs typeface="Calibri"/>
                <a:sym typeface="Calibri"/>
              </a:defRPr>
            </a:lvl1pPr>
            <a:lvl2pPr indent="0" lvl="1" marL="0" marR="0" rtl="0" algn="r">
              <a:spcBef>
                <a:spcPts val="0"/>
              </a:spcBef>
              <a:buNone/>
              <a:defRPr b="0" i="0" sz="1100" u="none" cap="none" strike="noStrike">
                <a:solidFill>
                  <a:srgbClr val="0000FF"/>
                </a:solidFill>
                <a:latin typeface="Calibri"/>
                <a:ea typeface="Calibri"/>
                <a:cs typeface="Calibri"/>
                <a:sym typeface="Calibri"/>
              </a:defRPr>
            </a:lvl2pPr>
            <a:lvl3pPr indent="0" lvl="2" marL="0" marR="0" rtl="0" algn="r">
              <a:spcBef>
                <a:spcPts val="0"/>
              </a:spcBef>
              <a:buNone/>
              <a:defRPr b="0" i="0" sz="1100" u="none" cap="none" strike="noStrike">
                <a:solidFill>
                  <a:srgbClr val="0000FF"/>
                </a:solidFill>
                <a:latin typeface="Calibri"/>
                <a:ea typeface="Calibri"/>
                <a:cs typeface="Calibri"/>
                <a:sym typeface="Calibri"/>
              </a:defRPr>
            </a:lvl3pPr>
            <a:lvl4pPr indent="0" lvl="3" marL="0" marR="0" rtl="0" algn="r">
              <a:spcBef>
                <a:spcPts val="0"/>
              </a:spcBef>
              <a:buNone/>
              <a:defRPr b="0" i="0" sz="1100" u="none" cap="none" strike="noStrike">
                <a:solidFill>
                  <a:srgbClr val="0000FF"/>
                </a:solidFill>
                <a:latin typeface="Calibri"/>
                <a:ea typeface="Calibri"/>
                <a:cs typeface="Calibri"/>
                <a:sym typeface="Calibri"/>
              </a:defRPr>
            </a:lvl4pPr>
            <a:lvl5pPr indent="0" lvl="4" marL="0" marR="0" rtl="0" algn="r">
              <a:spcBef>
                <a:spcPts val="0"/>
              </a:spcBef>
              <a:buNone/>
              <a:defRPr b="0" i="0" sz="1100" u="none" cap="none" strike="noStrike">
                <a:solidFill>
                  <a:srgbClr val="0000FF"/>
                </a:solidFill>
                <a:latin typeface="Calibri"/>
                <a:ea typeface="Calibri"/>
                <a:cs typeface="Calibri"/>
                <a:sym typeface="Calibri"/>
              </a:defRPr>
            </a:lvl5pPr>
            <a:lvl6pPr indent="0" lvl="5" marL="0" marR="0" rtl="0" algn="r">
              <a:spcBef>
                <a:spcPts val="0"/>
              </a:spcBef>
              <a:buNone/>
              <a:defRPr b="0" i="0" sz="1100" u="none" cap="none" strike="noStrike">
                <a:solidFill>
                  <a:srgbClr val="0000FF"/>
                </a:solidFill>
                <a:latin typeface="Calibri"/>
                <a:ea typeface="Calibri"/>
                <a:cs typeface="Calibri"/>
                <a:sym typeface="Calibri"/>
              </a:defRPr>
            </a:lvl6pPr>
            <a:lvl7pPr indent="0" lvl="6" marL="0" marR="0" rtl="0" algn="r">
              <a:spcBef>
                <a:spcPts val="0"/>
              </a:spcBef>
              <a:buNone/>
              <a:defRPr b="0" i="0" sz="1100" u="none" cap="none" strike="noStrike">
                <a:solidFill>
                  <a:srgbClr val="0000FF"/>
                </a:solidFill>
                <a:latin typeface="Calibri"/>
                <a:ea typeface="Calibri"/>
                <a:cs typeface="Calibri"/>
                <a:sym typeface="Calibri"/>
              </a:defRPr>
            </a:lvl7pPr>
            <a:lvl8pPr indent="0" lvl="7" marL="0" marR="0" rtl="0" algn="r">
              <a:spcBef>
                <a:spcPts val="0"/>
              </a:spcBef>
              <a:buNone/>
              <a:defRPr b="0" i="0" sz="1100" u="none" cap="none" strike="noStrike">
                <a:solidFill>
                  <a:srgbClr val="0000FF"/>
                </a:solidFill>
                <a:latin typeface="Calibri"/>
                <a:ea typeface="Calibri"/>
                <a:cs typeface="Calibri"/>
                <a:sym typeface="Calibri"/>
              </a:defRPr>
            </a:lvl8pPr>
            <a:lvl9pPr indent="0" lvl="8" marL="0" marR="0" rtl="0" algn="r">
              <a:spcBef>
                <a:spcPts val="0"/>
              </a:spcBef>
              <a:buNone/>
              <a:defRPr b="0" i="0" sz="1100" u="none" cap="none" strike="noStrike">
                <a:solidFill>
                  <a:srgbClr val="0000FF"/>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GB"/>
              <a:t>‹#›</a:t>
            </a:fld>
            <a:endParaRPr/>
          </a:p>
        </p:txBody>
      </p:sp>
      <p:sp>
        <p:nvSpPr>
          <p:cNvPr id="81" name="Google Shape;81;p15"/>
          <p:cNvSpPr txBox="1"/>
          <p:nvPr>
            <p:ph type="title"/>
          </p:nvPr>
        </p:nvSpPr>
        <p:spPr>
          <a:xfrm>
            <a:off x="381000" y="296540"/>
            <a:ext cx="8381400" cy="878700"/>
          </a:xfrm>
          <a:prstGeom prst="rect">
            <a:avLst/>
          </a:prstGeom>
          <a:noFill/>
          <a:ln>
            <a:noFill/>
          </a:ln>
        </p:spPr>
        <p:txBody>
          <a:bodyPr anchorCtr="0" anchor="ctr" bIns="35550" lIns="71100" spcFirstLastPara="1" rIns="71100" wrap="square" tIns="35550"/>
          <a:lstStyle>
            <a:lvl1pPr lvl="0" marR="0" rtl="0" algn="l">
              <a:lnSpc>
                <a:spcPct val="100000"/>
              </a:lnSpc>
              <a:spcBef>
                <a:spcPts val="0"/>
              </a:spcBef>
              <a:spcAft>
                <a:spcPts val="0"/>
              </a:spcAft>
              <a:buClr>
                <a:srgbClr val="000090"/>
              </a:buClr>
              <a:buSzPts val="2500"/>
              <a:buFont typeface="Open Sans"/>
              <a:buNone/>
              <a:defRPr b="0" i="0" sz="2500" u="none" cap="none" strike="noStrike">
                <a:solidFill>
                  <a:srgbClr val="000090"/>
                </a:solidFill>
                <a:latin typeface="Calibri"/>
                <a:ea typeface="Calibri"/>
                <a:cs typeface="Calibri"/>
                <a:sym typeface="Calibri"/>
              </a:defRPr>
            </a:lvl1pPr>
            <a:lvl2pPr lvl="1" marR="0" rtl="0" algn="l">
              <a:lnSpc>
                <a:spcPct val="100000"/>
              </a:lnSpc>
              <a:spcBef>
                <a:spcPts val="0"/>
              </a:spcBef>
              <a:spcAft>
                <a:spcPts val="0"/>
              </a:spcAft>
              <a:buClr>
                <a:srgbClr val="000000"/>
              </a:buClr>
              <a:buSzPts val="1100"/>
              <a:buFont typeface="Arial"/>
              <a:buNone/>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SzPts val="1100"/>
              <a:buFont typeface="Arial"/>
              <a:buNone/>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SzPts val="1100"/>
              <a:buFont typeface="Arial"/>
              <a:buNone/>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SzPts val="1100"/>
              <a:buFont typeface="Arial"/>
              <a:buNone/>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SzPts val="1100"/>
              <a:buFont typeface="Arial"/>
              <a:buNone/>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SzPts val="1100"/>
              <a:buFont typeface="Arial"/>
              <a:buNone/>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SzPts val="1100"/>
              <a:buFont typeface="Arial"/>
              <a:buNone/>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SzPts val="1100"/>
              <a:buFont typeface="Arial"/>
              <a:buNone/>
              <a:defRPr b="0" i="0" sz="1400" u="none" cap="none" strike="noStrike">
                <a:solidFill>
                  <a:srgbClr val="000000"/>
                </a:solidFill>
                <a:latin typeface="Arial"/>
                <a:ea typeface="Arial"/>
                <a:cs typeface="Arial"/>
                <a:sym typeface="Arial"/>
              </a:defRPr>
            </a:lvl9pPr>
          </a:lstStyle>
          <a:p/>
        </p:txBody>
      </p:sp>
      <p:sp>
        <p:nvSpPr>
          <p:cNvPr id="82" name="Google Shape;82;p15"/>
          <p:cNvSpPr txBox="1"/>
          <p:nvPr>
            <p:ph idx="2" type="body"/>
          </p:nvPr>
        </p:nvSpPr>
        <p:spPr>
          <a:xfrm>
            <a:off x="6838951" y="1228725"/>
            <a:ext cx="1926341" cy="4000500"/>
          </a:xfrm>
          <a:prstGeom prst="rect">
            <a:avLst/>
          </a:prstGeom>
          <a:noFill/>
          <a:ln>
            <a:noFill/>
          </a:ln>
        </p:spPr>
        <p:txBody>
          <a:bodyPr anchorCtr="0" anchor="ctr" bIns="35550" lIns="71100" spcFirstLastPara="1" rIns="71100" wrap="square" tIns="35550"/>
          <a:lstStyle>
            <a:lvl1pPr indent="-349250" lvl="0" marL="457200" marR="0" rtl="0" algn="l">
              <a:lnSpc>
                <a:spcPct val="100000"/>
              </a:lnSpc>
              <a:spcBef>
                <a:spcPts val="400"/>
              </a:spcBef>
              <a:spcAft>
                <a:spcPts val="0"/>
              </a:spcAft>
              <a:buClr>
                <a:srgbClr val="3366FF"/>
              </a:buClr>
              <a:buSzPts val="1900"/>
              <a:buFont typeface="Noto Sans Symbols"/>
              <a:buChar char="●"/>
              <a:defRPr b="0" i="0" sz="1900" u="none" cap="none" strike="noStrike">
                <a:solidFill>
                  <a:srgbClr val="3366FF"/>
                </a:solidFill>
                <a:latin typeface="Calibri"/>
                <a:ea typeface="Calibri"/>
                <a:cs typeface="Calibri"/>
                <a:sym typeface="Calibri"/>
              </a:defRPr>
            </a:lvl1pPr>
            <a:lvl2pPr indent="-330200" lvl="1" marL="914400" marR="0" rtl="0" algn="l">
              <a:lnSpc>
                <a:spcPct val="100000"/>
              </a:lnSpc>
              <a:spcBef>
                <a:spcPts val="300"/>
              </a:spcBef>
              <a:spcAft>
                <a:spcPts val="0"/>
              </a:spcAft>
              <a:buClr>
                <a:srgbClr val="000000"/>
              </a:buClr>
              <a:buSzPts val="1600"/>
              <a:buFont typeface="Noto Sans Symbols"/>
              <a:buChar char="○"/>
              <a:defRPr b="0" i="0" sz="1600" u="none" cap="none" strike="noStrike">
                <a:solidFill>
                  <a:srgbClr val="000000"/>
                </a:solidFill>
                <a:latin typeface="Calibri"/>
                <a:ea typeface="Calibri"/>
                <a:cs typeface="Calibri"/>
                <a:sym typeface="Calibri"/>
              </a:defRPr>
            </a:lvl2pPr>
            <a:lvl3pPr indent="-298450" lvl="2" marL="1371600" marR="0" rtl="0" algn="l">
              <a:lnSpc>
                <a:spcPct val="100000"/>
              </a:lnSpc>
              <a:spcBef>
                <a:spcPts val="200"/>
              </a:spcBef>
              <a:spcAft>
                <a:spcPts val="0"/>
              </a:spcAft>
              <a:buClr>
                <a:srgbClr val="000000"/>
              </a:buClr>
              <a:buSzPts val="1100"/>
              <a:buFont typeface="Noto Sans Symbols"/>
              <a:buChar char="■"/>
              <a:defRPr b="0" i="0" sz="1100" u="none" cap="none" strike="noStrike">
                <a:solidFill>
                  <a:srgbClr val="000000"/>
                </a:solidFill>
                <a:latin typeface="Calibri"/>
                <a:ea typeface="Calibri"/>
                <a:cs typeface="Calibri"/>
                <a:sym typeface="Calibri"/>
              </a:defRPr>
            </a:lvl3pPr>
            <a:lvl4pPr indent="-285750" lvl="3" marL="1828800" marR="0" rtl="0" algn="l">
              <a:lnSpc>
                <a:spcPct val="100000"/>
              </a:lnSpc>
              <a:spcBef>
                <a:spcPts val="200"/>
              </a:spcBef>
              <a:spcAft>
                <a:spcPts val="0"/>
              </a:spcAft>
              <a:buClr>
                <a:srgbClr val="000000"/>
              </a:buClr>
              <a:buSzPts val="900"/>
              <a:buFont typeface="Noto Sans Symbols"/>
              <a:buChar char="●"/>
              <a:defRPr b="0" i="0" sz="900" u="none" cap="none" strike="noStrike">
                <a:solidFill>
                  <a:srgbClr val="000000"/>
                </a:solidFill>
                <a:latin typeface="Calibri"/>
                <a:ea typeface="Calibri"/>
                <a:cs typeface="Calibri"/>
                <a:sym typeface="Calibri"/>
              </a:defRPr>
            </a:lvl4pPr>
            <a:lvl5pPr indent="-285750" lvl="4" marL="2286000" marR="0" rtl="0" algn="l">
              <a:lnSpc>
                <a:spcPct val="100000"/>
              </a:lnSpc>
              <a:spcBef>
                <a:spcPts val="200"/>
              </a:spcBef>
              <a:spcAft>
                <a:spcPts val="0"/>
              </a:spcAft>
              <a:buClr>
                <a:srgbClr val="000000"/>
              </a:buClr>
              <a:buSzPts val="900"/>
              <a:buFont typeface="Noto Sans Symbols"/>
              <a:buChar char="○"/>
              <a:defRPr b="0" i="0" sz="900" u="none" cap="none" strike="noStrike">
                <a:solidFill>
                  <a:srgbClr val="000000"/>
                </a:solidFill>
                <a:latin typeface="Calibri"/>
                <a:ea typeface="Calibri"/>
                <a:cs typeface="Calibri"/>
                <a:sym typeface="Calibri"/>
              </a:defRPr>
            </a:lvl5pPr>
            <a:lvl6pPr indent="-285750" lvl="5" marL="2743200" marR="0" rtl="0" algn="l">
              <a:lnSpc>
                <a:spcPct val="100000"/>
              </a:lnSpc>
              <a:spcBef>
                <a:spcPts val="200"/>
              </a:spcBef>
              <a:spcAft>
                <a:spcPts val="0"/>
              </a:spcAft>
              <a:buClr>
                <a:srgbClr val="000000"/>
              </a:buClr>
              <a:buSzPts val="900"/>
              <a:buFont typeface="Noto Sans Symbols"/>
              <a:buChar char="■"/>
              <a:defRPr b="0" i="0" sz="900" u="none" cap="none" strike="noStrike">
                <a:solidFill>
                  <a:srgbClr val="000000"/>
                </a:solidFill>
                <a:latin typeface="Candara"/>
                <a:ea typeface="Candara"/>
                <a:cs typeface="Candara"/>
                <a:sym typeface="Candara"/>
              </a:defRPr>
            </a:lvl6pPr>
            <a:lvl7pPr indent="-285750" lvl="6" marL="3200400" marR="0" rtl="0" algn="l">
              <a:lnSpc>
                <a:spcPct val="100000"/>
              </a:lnSpc>
              <a:spcBef>
                <a:spcPts val="200"/>
              </a:spcBef>
              <a:spcAft>
                <a:spcPts val="0"/>
              </a:spcAft>
              <a:buClr>
                <a:srgbClr val="000000"/>
              </a:buClr>
              <a:buSzPts val="900"/>
              <a:buFont typeface="Noto Sans Symbols"/>
              <a:buChar char="●"/>
              <a:defRPr b="0" i="0" sz="900" u="none" cap="none" strike="noStrike">
                <a:solidFill>
                  <a:srgbClr val="000000"/>
                </a:solidFill>
                <a:latin typeface="Candara"/>
                <a:ea typeface="Candara"/>
                <a:cs typeface="Candara"/>
                <a:sym typeface="Candara"/>
              </a:defRPr>
            </a:lvl7pPr>
            <a:lvl8pPr indent="-285750" lvl="7" marL="3657600" marR="0" rtl="0" algn="l">
              <a:lnSpc>
                <a:spcPct val="100000"/>
              </a:lnSpc>
              <a:spcBef>
                <a:spcPts val="200"/>
              </a:spcBef>
              <a:spcAft>
                <a:spcPts val="0"/>
              </a:spcAft>
              <a:buClr>
                <a:srgbClr val="000000"/>
              </a:buClr>
              <a:buSzPts val="900"/>
              <a:buFont typeface="Noto Sans Symbols"/>
              <a:buChar char="○"/>
              <a:defRPr b="0" i="0" sz="900" u="none" cap="none" strike="noStrike">
                <a:solidFill>
                  <a:srgbClr val="000000"/>
                </a:solidFill>
                <a:latin typeface="Candara"/>
                <a:ea typeface="Candara"/>
                <a:cs typeface="Candara"/>
                <a:sym typeface="Candara"/>
              </a:defRPr>
            </a:lvl8pPr>
            <a:lvl9pPr indent="-285750" lvl="8" marL="4114800" marR="0" rtl="0" algn="l">
              <a:lnSpc>
                <a:spcPct val="100000"/>
              </a:lnSpc>
              <a:spcBef>
                <a:spcPts val="200"/>
              </a:spcBef>
              <a:spcAft>
                <a:spcPts val="0"/>
              </a:spcAft>
              <a:buClr>
                <a:srgbClr val="000000"/>
              </a:buClr>
              <a:buSzPts val="900"/>
              <a:buFont typeface="Noto Sans Symbols"/>
              <a:buChar char="■"/>
              <a:defRPr b="0" i="0" sz="900" u="none" cap="none" strike="noStrike">
                <a:solidFill>
                  <a:srgbClr val="000000"/>
                </a:solidFill>
                <a:latin typeface="Candara"/>
                <a:ea typeface="Candara"/>
                <a:cs typeface="Candara"/>
                <a:sym typeface="Candara"/>
              </a:defRPr>
            </a:lvl9pPr>
          </a:lstStyle>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Content with Caption">
  <p:cSld name="Content with Caption">
    <p:spTree>
      <p:nvGrpSpPr>
        <p:cNvPr id="83" name="Shape 83"/>
        <p:cNvGrpSpPr/>
        <p:nvPr/>
      </p:nvGrpSpPr>
      <p:grpSpPr>
        <a:xfrm>
          <a:off x="0" y="0"/>
          <a:ext cx="0" cy="0"/>
          <a:chOff x="0" y="0"/>
          <a:chExt cx="0" cy="0"/>
        </a:xfrm>
      </p:grpSpPr>
      <p:sp>
        <p:nvSpPr>
          <p:cNvPr id="84" name="Google Shape;84;p16"/>
          <p:cNvSpPr txBox="1"/>
          <p:nvPr>
            <p:ph idx="1" type="body"/>
          </p:nvPr>
        </p:nvSpPr>
        <p:spPr>
          <a:xfrm>
            <a:off x="7010400" y="1775460"/>
            <a:ext cx="1981200" cy="2346960"/>
          </a:xfrm>
          <a:prstGeom prst="rect">
            <a:avLst/>
          </a:prstGeom>
          <a:noFill/>
          <a:ln>
            <a:noFill/>
          </a:ln>
        </p:spPr>
        <p:txBody>
          <a:bodyPr anchorCtr="0" anchor="t" bIns="35550" lIns="71100" spcFirstLastPara="1" rIns="71100" wrap="square" tIns="0"/>
          <a:lstStyle>
            <a:lvl1pPr indent="-228600" lvl="0" marL="457200" marR="0" rtl="0" algn="l">
              <a:lnSpc>
                <a:spcPct val="100000"/>
              </a:lnSpc>
              <a:spcBef>
                <a:spcPts val="400"/>
              </a:spcBef>
              <a:spcAft>
                <a:spcPts val="0"/>
              </a:spcAft>
              <a:buClr>
                <a:srgbClr val="3366FF"/>
              </a:buClr>
              <a:buSzPts val="1900"/>
              <a:buFont typeface="Noto Sans Symbols"/>
              <a:buNone/>
              <a:defRPr b="0" i="0" sz="1700" u="none" cap="none" strike="noStrike">
                <a:solidFill>
                  <a:srgbClr val="0000FF"/>
                </a:solidFill>
                <a:latin typeface="Calibri"/>
                <a:ea typeface="Calibri"/>
                <a:cs typeface="Calibri"/>
                <a:sym typeface="Calibri"/>
              </a:defRPr>
            </a:lvl1pPr>
            <a:lvl2pPr indent="-228600" lvl="1" marL="914400" marR="0" rtl="0" algn="l">
              <a:lnSpc>
                <a:spcPct val="100000"/>
              </a:lnSpc>
              <a:spcBef>
                <a:spcPts val="300"/>
              </a:spcBef>
              <a:spcAft>
                <a:spcPts val="0"/>
              </a:spcAft>
              <a:buClr>
                <a:srgbClr val="000000"/>
              </a:buClr>
              <a:buSzPts val="1600"/>
              <a:buFont typeface="Noto Sans Symbols"/>
              <a:buNone/>
              <a:defRPr b="0" i="0" sz="1100" u="none" cap="none" strike="noStrike">
                <a:solidFill>
                  <a:srgbClr val="000000"/>
                </a:solidFill>
                <a:latin typeface="Open Sans"/>
                <a:ea typeface="Open Sans"/>
                <a:cs typeface="Open Sans"/>
                <a:sym typeface="Open Sans"/>
              </a:defRPr>
            </a:lvl2pPr>
            <a:lvl3pPr indent="-228600" lvl="2" marL="1371600" marR="0" rtl="0" algn="l">
              <a:lnSpc>
                <a:spcPct val="100000"/>
              </a:lnSpc>
              <a:spcBef>
                <a:spcPts val="200"/>
              </a:spcBef>
              <a:spcAft>
                <a:spcPts val="0"/>
              </a:spcAft>
              <a:buClr>
                <a:srgbClr val="000000"/>
              </a:buClr>
              <a:buSzPts val="1100"/>
              <a:buFont typeface="Noto Sans Symbols"/>
              <a:buNone/>
              <a:defRPr b="0" i="0" sz="900" u="none" cap="none" strike="noStrike">
                <a:solidFill>
                  <a:srgbClr val="000000"/>
                </a:solidFill>
                <a:latin typeface="Open Sans"/>
                <a:ea typeface="Open Sans"/>
                <a:cs typeface="Open Sans"/>
                <a:sym typeface="Open Sans"/>
              </a:defRPr>
            </a:lvl3pPr>
            <a:lvl4pPr indent="-228600" lvl="3" marL="1828800" marR="0" rtl="0" algn="l">
              <a:lnSpc>
                <a:spcPct val="100000"/>
              </a:lnSpc>
              <a:spcBef>
                <a:spcPts val="200"/>
              </a:spcBef>
              <a:spcAft>
                <a:spcPts val="0"/>
              </a:spcAft>
              <a:buClr>
                <a:srgbClr val="000000"/>
              </a:buClr>
              <a:buSzPts val="900"/>
              <a:buFont typeface="Noto Sans Symbols"/>
              <a:buNone/>
              <a:defRPr b="0" i="0" sz="800" u="none" cap="none" strike="noStrike">
                <a:solidFill>
                  <a:srgbClr val="000000"/>
                </a:solidFill>
                <a:latin typeface="Open Sans"/>
                <a:ea typeface="Open Sans"/>
                <a:cs typeface="Open Sans"/>
                <a:sym typeface="Open Sans"/>
              </a:defRPr>
            </a:lvl4pPr>
            <a:lvl5pPr indent="-228600" lvl="4" marL="2286000" marR="0" rtl="0" algn="l">
              <a:lnSpc>
                <a:spcPct val="100000"/>
              </a:lnSpc>
              <a:spcBef>
                <a:spcPts val="200"/>
              </a:spcBef>
              <a:spcAft>
                <a:spcPts val="0"/>
              </a:spcAft>
              <a:buClr>
                <a:srgbClr val="000000"/>
              </a:buClr>
              <a:buSzPts val="900"/>
              <a:buFont typeface="Noto Sans Symbols"/>
              <a:buNone/>
              <a:defRPr b="0" i="0" sz="800" u="none" cap="none" strike="noStrike">
                <a:solidFill>
                  <a:srgbClr val="000000"/>
                </a:solidFill>
                <a:latin typeface="Open Sans"/>
                <a:ea typeface="Open Sans"/>
                <a:cs typeface="Open Sans"/>
                <a:sym typeface="Open Sans"/>
              </a:defRPr>
            </a:lvl5pPr>
            <a:lvl6pPr indent="-228600" lvl="5" marL="2743200" marR="0" rtl="0" algn="l">
              <a:lnSpc>
                <a:spcPct val="100000"/>
              </a:lnSpc>
              <a:spcBef>
                <a:spcPts val="200"/>
              </a:spcBef>
              <a:spcAft>
                <a:spcPts val="0"/>
              </a:spcAft>
              <a:buClr>
                <a:srgbClr val="000000"/>
              </a:buClr>
              <a:buSzPts val="900"/>
              <a:buFont typeface="Noto Sans Symbols"/>
              <a:buNone/>
              <a:defRPr b="0" i="0" sz="800" u="none" cap="none" strike="noStrike">
                <a:solidFill>
                  <a:srgbClr val="000000"/>
                </a:solidFill>
                <a:latin typeface="Candara"/>
                <a:ea typeface="Candara"/>
                <a:cs typeface="Candara"/>
                <a:sym typeface="Candara"/>
              </a:defRPr>
            </a:lvl6pPr>
            <a:lvl7pPr indent="-228600" lvl="6" marL="3200400" marR="0" rtl="0" algn="l">
              <a:lnSpc>
                <a:spcPct val="100000"/>
              </a:lnSpc>
              <a:spcBef>
                <a:spcPts val="200"/>
              </a:spcBef>
              <a:spcAft>
                <a:spcPts val="0"/>
              </a:spcAft>
              <a:buClr>
                <a:srgbClr val="000000"/>
              </a:buClr>
              <a:buSzPts val="900"/>
              <a:buFont typeface="Noto Sans Symbols"/>
              <a:buNone/>
              <a:defRPr b="0" i="0" sz="800" u="none" cap="none" strike="noStrike">
                <a:solidFill>
                  <a:srgbClr val="000000"/>
                </a:solidFill>
                <a:latin typeface="Candara"/>
                <a:ea typeface="Candara"/>
                <a:cs typeface="Candara"/>
                <a:sym typeface="Candara"/>
              </a:defRPr>
            </a:lvl7pPr>
            <a:lvl8pPr indent="-228600" lvl="7" marL="3657600" marR="0" rtl="0" algn="l">
              <a:lnSpc>
                <a:spcPct val="100000"/>
              </a:lnSpc>
              <a:spcBef>
                <a:spcPts val="200"/>
              </a:spcBef>
              <a:spcAft>
                <a:spcPts val="0"/>
              </a:spcAft>
              <a:buClr>
                <a:srgbClr val="000000"/>
              </a:buClr>
              <a:buSzPts val="900"/>
              <a:buFont typeface="Noto Sans Symbols"/>
              <a:buNone/>
              <a:defRPr b="0" i="0" sz="800" u="none" cap="none" strike="noStrike">
                <a:solidFill>
                  <a:srgbClr val="000000"/>
                </a:solidFill>
                <a:latin typeface="Candara"/>
                <a:ea typeface="Candara"/>
                <a:cs typeface="Candara"/>
                <a:sym typeface="Candara"/>
              </a:defRPr>
            </a:lvl8pPr>
            <a:lvl9pPr indent="-228600" lvl="8" marL="4114800" marR="0" rtl="0" algn="l">
              <a:lnSpc>
                <a:spcPct val="100000"/>
              </a:lnSpc>
              <a:spcBef>
                <a:spcPts val="200"/>
              </a:spcBef>
              <a:spcAft>
                <a:spcPts val="0"/>
              </a:spcAft>
              <a:buClr>
                <a:srgbClr val="000000"/>
              </a:buClr>
              <a:buSzPts val="900"/>
              <a:buFont typeface="Noto Sans Symbols"/>
              <a:buNone/>
              <a:defRPr b="0" i="0" sz="800" u="none" cap="none" strike="noStrike">
                <a:solidFill>
                  <a:srgbClr val="000000"/>
                </a:solidFill>
                <a:latin typeface="Candara"/>
                <a:ea typeface="Candara"/>
                <a:cs typeface="Candara"/>
                <a:sym typeface="Candara"/>
              </a:defRPr>
            </a:lvl9pPr>
          </a:lstStyle>
          <a:p/>
        </p:txBody>
      </p:sp>
      <p:sp>
        <p:nvSpPr>
          <p:cNvPr id="85" name="Google Shape;85;p16"/>
          <p:cNvSpPr txBox="1"/>
          <p:nvPr>
            <p:ph type="title"/>
          </p:nvPr>
        </p:nvSpPr>
        <p:spPr>
          <a:xfrm>
            <a:off x="7010400" y="125730"/>
            <a:ext cx="1981200" cy="1649730"/>
          </a:xfrm>
          <a:prstGeom prst="rect">
            <a:avLst/>
          </a:prstGeom>
          <a:noFill/>
          <a:ln>
            <a:noFill/>
          </a:ln>
        </p:spPr>
        <p:txBody>
          <a:bodyPr anchorCtr="0" anchor="t" bIns="35550" lIns="71100" spcFirstLastPara="1" rIns="71100" wrap="square" tIns="35550"/>
          <a:lstStyle>
            <a:lvl1pPr lvl="0" marR="0" rtl="0" algn="l">
              <a:lnSpc>
                <a:spcPct val="100000"/>
              </a:lnSpc>
              <a:spcBef>
                <a:spcPts val="0"/>
              </a:spcBef>
              <a:spcAft>
                <a:spcPts val="0"/>
              </a:spcAft>
              <a:buClr>
                <a:srgbClr val="000090"/>
              </a:buClr>
              <a:buSzPts val="2500"/>
              <a:buFont typeface="Open Sans"/>
              <a:buNone/>
              <a:defRPr b="0" i="0" sz="1800" u="none" cap="none" strike="noStrike">
                <a:solidFill>
                  <a:srgbClr val="000090"/>
                </a:solidFill>
                <a:latin typeface="Calibri"/>
                <a:ea typeface="Calibri"/>
                <a:cs typeface="Calibri"/>
                <a:sym typeface="Calibri"/>
              </a:defRPr>
            </a:lvl1pPr>
            <a:lvl2pPr lvl="1" marR="0" rtl="0" algn="l">
              <a:lnSpc>
                <a:spcPct val="100000"/>
              </a:lnSpc>
              <a:spcBef>
                <a:spcPts val="0"/>
              </a:spcBef>
              <a:spcAft>
                <a:spcPts val="0"/>
              </a:spcAft>
              <a:buClr>
                <a:srgbClr val="000000"/>
              </a:buClr>
              <a:buSzPts val="1100"/>
              <a:buFont typeface="Arial"/>
              <a:buNone/>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SzPts val="1100"/>
              <a:buFont typeface="Arial"/>
              <a:buNone/>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SzPts val="1100"/>
              <a:buFont typeface="Arial"/>
              <a:buNone/>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SzPts val="1100"/>
              <a:buFont typeface="Arial"/>
              <a:buNone/>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SzPts val="1100"/>
              <a:buFont typeface="Arial"/>
              <a:buNone/>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SzPts val="1100"/>
              <a:buFont typeface="Arial"/>
              <a:buNone/>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SzPts val="1100"/>
              <a:buFont typeface="Arial"/>
              <a:buNone/>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SzPts val="1100"/>
              <a:buFont typeface="Arial"/>
              <a:buNone/>
              <a:defRPr b="0" i="0" sz="1400" u="none" cap="none" strike="noStrike">
                <a:solidFill>
                  <a:srgbClr val="000000"/>
                </a:solidFill>
                <a:latin typeface="Arial"/>
                <a:ea typeface="Arial"/>
                <a:cs typeface="Arial"/>
                <a:sym typeface="Arial"/>
              </a:defRPr>
            </a:lvl9pPr>
          </a:lstStyle>
          <a:p/>
        </p:txBody>
      </p:sp>
      <p:sp>
        <p:nvSpPr>
          <p:cNvPr id="86" name="Google Shape;86;p16"/>
          <p:cNvSpPr txBox="1"/>
          <p:nvPr>
            <p:ph idx="2" type="body"/>
          </p:nvPr>
        </p:nvSpPr>
        <p:spPr>
          <a:xfrm>
            <a:off x="464456" y="353787"/>
            <a:ext cx="6302829" cy="4877594"/>
          </a:xfrm>
          <a:prstGeom prst="rect">
            <a:avLst/>
          </a:prstGeom>
          <a:noFill/>
          <a:ln>
            <a:noFill/>
          </a:ln>
        </p:spPr>
        <p:txBody>
          <a:bodyPr anchorCtr="0" anchor="ctr" bIns="35550" lIns="71100" spcFirstLastPara="1" rIns="71100" wrap="square" tIns="35550"/>
          <a:lstStyle>
            <a:lvl1pPr indent="-349250" lvl="0" marL="457200" marR="0" rtl="0" algn="l">
              <a:lnSpc>
                <a:spcPct val="100000"/>
              </a:lnSpc>
              <a:spcBef>
                <a:spcPts val="400"/>
              </a:spcBef>
              <a:spcAft>
                <a:spcPts val="0"/>
              </a:spcAft>
              <a:buClr>
                <a:srgbClr val="3366FF"/>
              </a:buClr>
              <a:buSzPts val="1900"/>
              <a:buFont typeface="Noto Sans Symbols"/>
              <a:buChar char="●"/>
              <a:defRPr b="0" i="0" sz="2600" u="none" cap="none" strike="noStrike">
                <a:solidFill>
                  <a:srgbClr val="3366FF"/>
                </a:solidFill>
                <a:latin typeface="Calibri"/>
                <a:ea typeface="Calibri"/>
                <a:cs typeface="Calibri"/>
                <a:sym typeface="Calibri"/>
              </a:defRPr>
            </a:lvl1pPr>
            <a:lvl2pPr indent="-330200" lvl="1" marL="914400" marR="0" rtl="0" algn="l">
              <a:lnSpc>
                <a:spcPct val="100000"/>
              </a:lnSpc>
              <a:spcBef>
                <a:spcPts val="300"/>
              </a:spcBef>
              <a:spcAft>
                <a:spcPts val="0"/>
              </a:spcAft>
              <a:buClr>
                <a:srgbClr val="000000"/>
              </a:buClr>
              <a:buSzPts val="1600"/>
              <a:buFont typeface="Noto Sans Symbols"/>
              <a:buChar char="○"/>
              <a:defRPr b="0" i="0" sz="1900" u="none" cap="none" strike="noStrike">
                <a:solidFill>
                  <a:srgbClr val="000000"/>
                </a:solidFill>
                <a:latin typeface="Calibri"/>
                <a:ea typeface="Calibri"/>
                <a:cs typeface="Calibri"/>
                <a:sym typeface="Calibri"/>
              </a:defRPr>
            </a:lvl2pPr>
            <a:lvl3pPr indent="-298450" lvl="2" marL="1371600" marR="0" rtl="0" algn="l">
              <a:lnSpc>
                <a:spcPct val="100000"/>
              </a:lnSpc>
              <a:spcBef>
                <a:spcPts val="200"/>
              </a:spcBef>
              <a:spcAft>
                <a:spcPts val="0"/>
              </a:spcAft>
              <a:buClr>
                <a:srgbClr val="000000"/>
              </a:buClr>
              <a:buSzPts val="1100"/>
              <a:buFont typeface="Noto Sans Symbols"/>
              <a:buChar char="■"/>
              <a:defRPr b="0" i="0" sz="1700" u="none" cap="none" strike="noStrike">
                <a:solidFill>
                  <a:srgbClr val="000000"/>
                </a:solidFill>
                <a:latin typeface="Calibri"/>
                <a:ea typeface="Calibri"/>
                <a:cs typeface="Calibri"/>
                <a:sym typeface="Calibri"/>
              </a:defRPr>
            </a:lvl3pPr>
            <a:lvl4pPr indent="-285750" lvl="3" marL="1828800" marR="0" rtl="0" algn="l">
              <a:lnSpc>
                <a:spcPct val="100000"/>
              </a:lnSpc>
              <a:spcBef>
                <a:spcPts val="200"/>
              </a:spcBef>
              <a:spcAft>
                <a:spcPts val="0"/>
              </a:spcAft>
              <a:buClr>
                <a:srgbClr val="000000"/>
              </a:buClr>
              <a:buSzPts val="900"/>
              <a:buFont typeface="Noto Sans Symbols"/>
              <a:buChar char="●"/>
              <a:defRPr b="0" i="0" sz="1500" u="none" cap="none" strike="noStrike">
                <a:solidFill>
                  <a:srgbClr val="000000"/>
                </a:solidFill>
                <a:latin typeface="Calibri"/>
                <a:ea typeface="Calibri"/>
                <a:cs typeface="Calibri"/>
                <a:sym typeface="Calibri"/>
              </a:defRPr>
            </a:lvl4pPr>
            <a:lvl5pPr indent="-285750" lvl="4" marL="2286000" marR="0" rtl="0" algn="l">
              <a:lnSpc>
                <a:spcPct val="100000"/>
              </a:lnSpc>
              <a:spcBef>
                <a:spcPts val="200"/>
              </a:spcBef>
              <a:spcAft>
                <a:spcPts val="0"/>
              </a:spcAft>
              <a:buClr>
                <a:srgbClr val="000000"/>
              </a:buClr>
              <a:buSzPts val="900"/>
              <a:buFont typeface="Noto Sans Symbols"/>
              <a:buChar char="○"/>
              <a:defRPr b="0" i="0" sz="1300" u="none" cap="none" strike="noStrike">
                <a:solidFill>
                  <a:srgbClr val="000000"/>
                </a:solidFill>
                <a:latin typeface="Calibri"/>
                <a:ea typeface="Calibri"/>
                <a:cs typeface="Calibri"/>
                <a:sym typeface="Calibri"/>
              </a:defRPr>
            </a:lvl5pPr>
            <a:lvl6pPr indent="-285750" lvl="5" marL="2743200" marR="0" rtl="0" algn="l">
              <a:lnSpc>
                <a:spcPct val="100000"/>
              </a:lnSpc>
              <a:spcBef>
                <a:spcPts val="200"/>
              </a:spcBef>
              <a:spcAft>
                <a:spcPts val="0"/>
              </a:spcAft>
              <a:buClr>
                <a:srgbClr val="000000"/>
              </a:buClr>
              <a:buSzPts val="900"/>
              <a:buFont typeface="Noto Sans Symbols"/>
              <a:buChar char="■"/>
              <a:defRPr b="0" i="0" sz="1900" u="none" cap="none" strike="noStrike">
                <a:solidFill>
                  <a:srgbClr val="000000"/>
                </a:solidFill>
                <a:latin typeface="Candara"/>
                <a:ea typeface="Candara"/>
                <a:cs typeface="Candara"/>
                <a:sym typeface="Candara"/>
              </a:defRPr>
            </a:lvl6pPr>
            <a:lvl7pPr indent="-285750" lvl="6" marL="3200400" marR="0" rtl="0" algn="l">
              <a:lnSpc>
                <a:spcPct val="100000"/>
              </a:lnSpc>
              <a:spcBef>
                <a:spcPts val="200"/>
              </a:spcBef>
              <a:spcAft>
                <a:spcPts val="0"/>
              </a:spcAft>
              <a:buClr>
                <a:srgbClr val="000000"/>
              </a:buClr>
              <a:buSzPts val="900"/>
              <a:buFont typeface="Noto Sans Symbols"/>
              <a:buChar char="●"/>
              <a:defRPr b="0" i="0" sz="1900" u="none" cap="none" strike="noStrike">
                <a:solidFill>
                  <a:srgbClr val="000000"/>
                </a:solidFill>
                <a:latin typeface="Candara"/>
                <a:ea typeface="Candara"/>
                <a:cs typeface="Candara"/>
                <a:sym typeface="Candara"/>
              </a:defRPr>
            </a:lvl7pPr>
            <a:lvl8pPr indent="-285750" lvl="7" marL="3657600" marR="0" rtl="0" algn="l">
              <a:lnSpc>
                <a:spcPct val="100000"/>
              </a:lnSpc>
              <a:spcBef>
                <a:spcPts val="200"/>
              </a:spcBef>
              <a:spcAft>
                <a:spcPts val="0"/>
              </a:spcAft>
              <a:buClr>
                <a:srgbClr val="000000"/>
              </a:buClr>
              <a:buSzPts val="900"/>
              <a:buFont typeface="Noto Sans Symbols"/>
              <a:buChar char="○"/>
              <a:defRPr b="0" i="0" sz="1900" u="none" cap="none" strike="noStrike">
                <a:solidFill>
                  <a:srgbClr val="000000"/>
                </a:solidFill>
                <a:latin typeface="Candara"/>
                <a:ea typeface="Candara"/>
                <a:cs typeface="Candara"/>
                <a:sym typeface="Candara"/>
              </a:defRPr>
            </a:lvl8pPr>
            <a:lvl9pPr indent="-285750" lvl="8" marL="4114800" marR="0" rtl="0" algn="l">
              <a:lnSpc>
                <a:spcPct val="100000"/>
              </a:lnSpc>
              <a:spcBef>
                <a:spcPts val="200"/>
              </a:spcBef>
              <a:spcAft>
                <a:spcPts val="0"/>
              </a:spcAft>
              <a:buClr>
                <a:srgbClr val="000000"/>
              </a:buClr>
              <a:buSzPts val="900"/>
              <a:buFont typeface="Noto Sans Symbols"/>
              <a:buChar char="■"/>
              <a:defRPr b="0" i="0" sz="1900" u="none" cap="none" strike="noStrike">
                <a:solidFill>
                  <a:srgbClr val="000000"/>
                </a:solidFill>
                <a:latin typeface="Candara"/>
                <a:ea typeface="Candara"/>
                <a:cs typeface="Candara"/>
                <a:sym typeface="Candara"/>
              </a:defRPr>
            </a:lvl9pPr>
          </a:lstStyle>
          <a:p/>
        </p:txBody>
      </p:sp>
      <p:sp>
        <p:nvSpPr>
          <p:cNvPr id="87" name="Google Shape;87;p16"/>
          <p:cNvSpPr txBox="1"/>
          <p:nvPr>
            <p:ph idx="10" type="dt"/>
          </p:nvPr>
        </p:nvSpPr>
        <p:spPr>
          <a:xfrm>
            <a:off x="457200" y="5297488"/>
            <a:ext cx="2133600" cy="303212"/>
          </a:xfrm>
          <a:prstGeom prst="rect">
            <a:avLst/>
          </a:prstGeom>
          <a:noFill/>
          <a:ln>
            <a:noFill/>
          </a:ln>
        </p:spPr>
        <p:txBody>
          <a:bodyPr anchorCtr="0" anchor="ctr" bIns="35550" lIns="71100" spcFirstLastPara="1" rIns="71100" wrap="square" tIns="35550"/>
          <a:lstStyle>
            <a:lvl1pPr lvl="0" marR="0" rtl="0" algn="l">
              <a:spcBef>
                <a:spcPts val="0"/>
              </a:spcBef>
              <a:spcAft>
                <a:spcPts val="0"/>
              </a:spcAft>
              <a:buSzPts val="1100"/>
              <a:buNone/>
              <a:defRPr b="0" i="0" sz="1100" u="none" cap="none" strike="noStrike">
                <a:solidFill>
                  <a:srgbClr val="888888"/>
                </a:solidFill>
                <a:latin typeface="Calibri"/>
                <a:ea typeface="Calibri"/>
                <a:cs typeface="Calibri"/>
                <a:sym typeface="Calibri"/>
              </a:defRPr>
            </a:lvl1pPr>
            <a:lvl2pPr lvl="1" marR="0" rtl="0" algn="l">
              <a:spcBef>
                <a:spcPts val="0"/>
              </a:spcBef>
              <a:spcAft>
                <a:spcPts val="0"/>
              </a:spcAft>
              <a:buSzPts val="1100"/>
              <a:buNone/>
              <a:defRPr b="0" i="0" sz="1400" u="none" cap="none" strike="noStrike">
                <a:solidFill>
                  <a:schemeClr val="dk1"/>
                </a:solidFill>
                <a:latin typeface="Calibri"/>
                <a:ea typeface="Calibri"/>
                <a:cs typeface="Calibri"/>
                <a:sym typeface="Calibri"/>
              </a:defRPr>
            </a:lvl2pPr>
            <a:lvl3pPr lvl="2" marR="0" rtl="0" algn="l">
              <a:spcBef>
                <a:spcPts val="0"/>
              </a:spcBef>
              <a:spcAft>
                <a:spcPts val="0"/>
              </a:spcAft>
              <a:buSzPts val="1100"/>
              <a:buNone/>
              <a:defRPr b="0" i="0" sz="1400" u="none" cap="none" strike="noStrike">
                <a:solidFill>
                  <a:schemeClr val="dk1"/>
                </a:solidFill>
                <a:latin typeface="Calibri"/>
                <a:ea typeface="Calibri"/>
                <a:cs typeface="Calibri"/>
                <a:sym typeface="Calibri"/>
              </a:defRPr>
            </a:lvl3pPr>
            <a:lvl4pPr lvl="3" marR="0" rtl="0" algn="l">
              <a:spcBef>
                <a:spcPts val="0"/>
              </a:spcBef>
              <a:spcAft>
                <a:spcPts val="0"/>
              </a:spcAft>
              <a:buSzPts val="1100"/>
              <a:buNone/>
              <a:defRPr b="0" i="0" sz="1400" u="none" cap="none" strike="noStrike">
                <a:solidFill>
                  <a:schemeClr val="dk1"/>
                </a:solidFill>
                <a:latin typeface="Calibri"/>
                <a:ea typeface="Calibri"/>
                <a:cs typeface="Calibri"/>
                <a:sym typeface="Calibri"/>
              </a:defRPr>
            </a:lvl4pPr>
            <a:lvl5pPr lvl="4" marR="0" rtl="0" algn="l">
              <a:spcBef>
                <a:spcPts val="0"/>
              </a:spcBef>
              <a:spcAft>
                <a:spcPts val="0"/>
              </a:spcAft>
              <a:buSzPts val="1100"/>
              <a:buNone/>
              <a:defRPr b="0" i="0" sz="1400" u="none" cap="none" strike="noStrike">
                <a:solidFill>
                  <a:schemeClr val="dk1"/>
                </a:solidFill>
                <a:latin typeface="Calibri"/>
                <a:ea typeface="Calibri"/>
                <a:cs typeface="Calibri"/>
                <a:sym typeface="Calibri"/>
              </a:defRPr>
            </a:lvl5pPr>
            <a:lvl6pPr lvl="5" marR="0" rtl="0" algn="l">
              <a:spcBef>
                <a:spcPts val="0"/>
              </a:spcBef>
              <a:spcAft>
                <a:spcPts val="0"/>
              </a:spcAft>
              <a:buSzPts val="1100"/>
              <a:buNone/>
              <a:defRPr b="0" i="0" sz="1400" u="none" cap="none" strike="noStrike">
                <a:solidFill>
                  <a:schemeClr val="dk1"/>
                </a:solidFill>
                <a:latin typeface="Calibri"/>
                <a:ea typeface="Calibri"/>
                <a:cs typeface="Calibri"/>
                <a:sym typeface="Calibri"/>
              </a:defRPr>
            </a:lvl6pPr>
            <a:lvl7pPr lvl="6" marR="0" rtl="0" algn="l">
              <a:spcBef>
                <a:spcPts val="0"/>
              </a:spcBef>
              <a:spcAft>
                <a:spcPts val="0"/>
              </a:spcAft>
              <a:buSzPts val="1100"/>
              <a:buNone/>
              <a:defRPr b="0" i="0" sz="1400" u="none" cap="none" strike="noStrike">
                <a:solidFill>
                  <a:schemeClr val="dk1"/>
                </a:solidFill>
                <a:latin typeface="Calibri"/>
                <a:ea typeface="Calibri"/>
                <a:cs typeface="Calibri"/>
                <a:sym typeface="Calibri"/>
              </a:defRPr>
            </a:lvl7pPr>
            <a:lvl8pPr lvl="7" marR="0" rtl="0" algn="l">
              <a:spcBef>
                <a:spcPts val="0"/>
              </a:spcBef>
              <a:spcAft>
                <a:spcPts val="0"/>
              </a:spcAft>
              <a:buSzPts val="1100"/>
              <a:buNone/>
              <a:defRPr b="0" i="0" sz="1400" u="none" cap="none" strike="noStrike">
                <a:solidFill>
                  <a:schemeClr val="dk1"/>
                </a:solidFill>
                <a:latin typeface="Calibri"/>
                <a:ea typeface="Calibri"/>
                <a:cs typeface="Calibri"/>
                <a:sym typeface="Calibri"/>
              </a:defRPr>
            </a:lvl8pPr>
            <a:lvl9pPr lvl="8" marR="0" rtl="0" algn="l">
              <a:spcBef>
                <a:spcPts val="0"/>
              </a:spcBef>
              <a:spcAft>
                <a:spcPts val="0"/>
              </a:spcAft>
              <a:buSzPts val="1100"/>
              <a:buNone/>
              <a:defRPr b="0" i="0" sz="1400" u="none" cap="none" strike="noStrike">
                <a:solidFill>
                  <a:schemeClr val="dk1"/>
                </a:solidFill>
                <a:latin typeface="Calibri"/>
                <a:ea typeface="Calibri"/>
                <a:cs typeface="Calibri"/>
                <a:sym typeface="Calibri"/>
              </a:defRPr>
            </a:lvl9pPr>
          </a:lstStyle>
          <a:p/>
        </p:txBody>
      </p:sp>
      <p:sp>
        <p:nvSpPr>
          <p:cNvPr id="88" name="Google Shape;88;p16"/>
          <p:cNvSpPr txBox="1"/>
          <p:nvPr>
            <p:ph idx="11" type="ftr"/>
          </p:nvPr>
        </p:nvSpPr>
        <p:spPr>
          <a:xfrm>
            <a:off x="3124200" y="5297488"/>
            <a:ext cx="2895600" cy="303212"/>
          </a:xfrm>
          <a:prstGeom prst="rect">
            <a:avLst/>
          </a:prstGeom>
          <a:noFill/>
          <a:ln>
            <a:noFill/>
          </a:ln>
        </p:spPr>
        <p:txBody>
          <a:bodyPr anchorCtr="0" anchor="ctr" bIns="35550" lIns="71100" spcFirstLastPara="1" rIns="71100" wrap="square" tIns="35550"/>
          <a:lstStyle>
            <a:lvl1pPr lvl="0" marR="0" rtl="0" algn="ctr">
              <a:spcBef>
                <a:spcPts val="0"/>
              </a:spcBef>
              <a:spcAft>
                <a:spcPts val="0"/>
              </a:spcAft>
              <a:buSzPts val="1100"/>
              <a:buNone/>
              <a:defRPr b="0" i="0" sz="1100" u="none" cap="none" strike="noStrike">
                <a:solidFill>
                  <a:srgbClr val="888888"/>
                </a:solidFill>
                <a:latin typeface="Calibri"/>
                <a:ea typeface="Calibri"/>
                <a:cs typeface="Calibri"/>
                <a:sym typeface="Calibri"/>
              </a:defRPr>
            </a:lvl1pPr>
            <a:lvl2pPr lvl="1" marR="0" rtl="0" algn="l">
              <a:spcBef>
                <a:spcPts val="0"/>
              </a:spcBef>
              <a:spcAft>
                <a:spcPts val="0"/>
              </a:spcAft>
              <a:buSzPts val="1100"/>
              <a:buNone/>
              <a:defRPr b="0" i="0" sz="1400" u="none" cap="none" strike="noStrike">
                <a:solidFill>
                  <a:schemeClr val="dk1"/>
                </a:solidFill>
                <a:latin typeface="Calibri"/>
                <a:ea typeface="Calibri"/>
                <a:cs typeface="Calibri"/>
                <a:sym typeface="Calibri"/>
              </a:defRPr>
            </a:lvl2pPr>
            <a:lvl3pPr lvl="2" marR="0" rtl="0" algn="l">
              <a:spcBef>
                <a:spcPts val="0"/>
              </a:spcBef>
              <a:spcAft>
                <a:spcPts val="0"/>
              </a:spcAft>
              <a:buSzPts val="1100"/>
              <a:buNone/>
              <a:defRPr b="0" i="0" sz="1400" u="none" cap="none" strike="noStrike">
                <a:solidFill>
                  <a:schemeClr val="dk1"/>
                </a:solidFill>
                <a:latin typeface="Calibri"/>
                <a:ea typeface="Calibri"/>
                <a:cs typeface="Calibri"/>
                <a:sym typeface="Calibri"/>
              </a:defRPr>
            </a:lvl3pPr>
            <a:lvl4pPr lvl="3" marR="0" rtl="0" algn="l">
              <a:spcBef>
                <a:spcPts val="0"/>
              </a:spcBef>
              <a:spcAft>
                <a:spcPts val="0"/>
              </a:spcAft>
              <a:buSzPts val="1100"/>
              <a:buNone/>
              <a:defRPr b="0" i="0" sz="1400" u="none" cap="none" strike="noStrike">
                <a:solidFill>
                  <a:schemeClr val="dk1"/>
                </a:solidFill>
                <a:latin typeface="Calibri"/>
                <a:ea typeface="Calibri"/>
                <a:cs typeface="Calibri"/>
                <a:sym typeface="Calibri"/>
              </a:defRPr>
            </a:lvl4pPr>
            <a:lvl5pPr lvl="4" marR="0" rtl="0" algn="l">
              <a:spcBef>
                <a:spcPts val="0"/>
              </a:spcBef>
              <a:spcAft>
                <a:spcPts val="0"/>
              </a:spcAft>
              <a:buSzPts val="1100"/>
              <a:buNone/>
              <a:defRPr b="0" i="0" sz="1400" u="none" cap="none" strike="noStrike">
                <a:solidFill>
                  <a:schemeClr val="dk1"/>
                </a:solidFill>
                <a:latin typeface="Calibri"/>
                <a:ea typeface="Calibri"/>
                <a:cs typeface="Calibri"/>
                <a:sym typeface="Calibri"/>
              </a:defRPr>
            </a:lvl5pPr>
            <a:lvl6pPr lvl="5" marR="0" rtl="0" algn="l">
              <a:spcBef>
                <a:spcPts val="0"/>
              </a:spcBef>
              <a:spcAft>
                <a:spcPts val="0"/>
              </a:spcAft>
              <a:buSzPts val="1100"/>
              <a:buNone/>
              <a:defRPr b="0" i="0" sz="1400" u="none" cap="none" strike="noStrike">
                <a:solidFill>
                  <a:schemeClr val="dk1"/>
                </a:solidFill>
                <a:latin typeface="Calibri"/>
                <a:ea typeface="Calibri"/>
                <a:cs typeface="Calibri"/>
                <a:sym typeface="Calibri"/>
              </a:defRPr>
            </a:lvl6pPr>
            <a:lvl7pPr lvl="6" marR="0" rtl="0" algn="l">
              <a:spcBef>
                <a:spcPts val="0"/>
              </a:spcBef>
              <a:spcAft>
                <a:spcPts val="0"/>
              </a:spcAft>
              <a:buSzPts val="1100"/>
              <a:buNone/>
              <a:defRPr b="0" i="0" sz="1400" u="none" cap="none" strike="noStrike">
                <a:solidFill>
                  <a:schemeClr val="dk1"/>
                </a:solidFill>
                <a:latin typeface="Calibri"/>
                <a:ea typeface="Calibri"/>
                <a:cs typeface="Calibri"/>
                <a:sym typeface="Calibri"/>
              </a:defRPr>
            </a:lvl7pPr>
            <a:lvl8pPr lvl="7" marR="0" rtl="0" algn="l">
              <a:spcBef>
                <a:spcPts val="0"/>
              </a:spcBef>
              <a:spcAft>
                <a:spcPts val="0"/>
              </a:spcAft>
              <a:buSzPts val="1100"/>
              <a:buNone/>
              <a:defRPr b="0" i="0" sz="1400" u="none" cap="none" strike="noStrike">
                <a:solidFill>
                  <a:schemeClr val="dk1"/>
                </a:solidFill>
                <a:latin typeface="Calibri"/>
                <a:ea typeface="Calibri"/>
                <a:cs typeface="Calibri"/>
                <a:sym typeface="Calibri"/>
              </a:defRPr>
            </a:lvl8pPr>
            <a:lvl9pPr lvl="8" marR="0" rtl="0" algn="l">
              <a:spcBef>
                <a:spcPts val="0"/>
              </a:spcBef>
              <a:spcAft>
                <a:spcPts val="0"/>
              </a:spcAft>
              <a:buSzPts val="1100"/>
              <a:buNone/>
              <a:defRPr b="0" i="0" sz="1400" u="none" cap="none" strike="noStrike">
                <a:solidFill>
                  <a:schemeClr val="dk1"/>
                </a:solidFill>
                <a:latin typeface="Calibri"/>
                <a:ea typeface="Calibri"/>
                <a:cs typeface="Calibri"/>
                <a:sym typeface="Calibri"/>
              </a:defRPr>
            </a:lvl9pPr>
          </a:lstStyle>
          <a:p/>
        </p:txBody>
      </p:sp>
      <p:sp>
        <p:nvSpPr>
          <p:cNvPr id="89" name="Google Shape;89;p16"/>
          <p:cNvSpPr txBox="1"/>
          <p:nvPr>
            <p:ph idx="12" type="sldNum"/>
          </p:nvPr>
        </p:nvSpPr>
        <p:spPr>
          <a:xfrm>
            <a:off x="6661100" y="5297488"/>
            <a:ext cx="2133600" cy="303212"/>
          </a:xfrm>
          <a:prstGeom prst="rect">
            <a:avLst/>
          </a:prstGeom>
          <a:noFill/>
          <a:ln>
            <a:noFill/>
          </a:ln>
        </p:spPr>
        <p:txBody>
          <a:bodyPr anchorCtr="0" anchor="ctr" bIns="35550" lIns="71100" spcFirstLastPara="1" rIns="71100" wrap="square" tIns="35550">
            <a:noAutofit/>
          </a:bodyPr>
          <a:lstStyle>
            <a:lvl1pPr indent="0" lvl="0" marL="0" marR="0" rtl="0" algn="r">
              <a:spcBef>
                <a:spcPts val="0"/>
              </a:spcBef>
              <a:buNone/>
              <a:defRPr b="0" i="0" sz="1100" u="none" cap="none" strike="noStrike">
                <a:solidFill>
                  <a:srgbClr val="0000FF"/>
                </a:solidFill>
                <a:latin typeface="Calibri"/>
                <a:ea typeface="Calibri"/>
                <a:cs typeface="Calibri"/>
                <a:sym typeface="Calibri"/>
              </a:defRPr>
            </a:lvl1pPr>
            <a:lvl2pPr indent="0" lvl="1" marL="0" marR="0" rtl="0" algn="r">
              <a:spcBef>
                <a:spcPts val="0"/>
              </a:spcBef>
              <a:buNone/>
              <a:defRPr b="0" i="0" sz="1100" u="none" cap="none" strike="noStrike">
                <a:solidFill>
                  <a:srgbClr val="0000FF"/>
                </a:solidFill>
                <a:latin typeface="Calibri"/>
                <a:ea typeface="Calibri"/>
                <a:cs typeface="Calibri"/>
                <a:sym typeface="Calibri"/>
              </a:defRPr>
            </a:lvl2pPr>
            <a:lvl3pPr indent="0" lvl="2" marL="0" marR="0" rtl="0" algn="r">
              <a:spcBef>
                <a:spcPts val="0"/>
              </a:spcBef>
              <a:buNone/>
              <a:defRPr b="0" i="0" sz="1100" u="none" cap="none" strike="noStrike">
                <a:solidFill>
                  <a:srgbClr val="0000FF"/>
                </a:solidFill>
                <a:latin typeface="Calibri"/>
                <a:ea typeface="Calibri"/>
                <a:cs typeface="Calibri"/>
                <a:sym typeface="Calibri"/>
              </a:defRPr>
            </a:lvl3pPr>
            <a:lvl4pPr indent="0" lvl="3" marL="0" marR="0" rtl="0" algn="r">
              <a:spcBef>
                <a:spcPts val="0"/>
              </a:spcBef>
              <a:buNone/>
              <a:defRPr b="0" i="0" sz="1100" u="none" cap="none" strike="noStrike">
                <a:solidFill>
                  <a:srgbClr val="0000FF"/>
                </a:solidFill>
                <a:latin typeface="Calibri"/>
                <a:ea typeface="Calibri"/>
                <a:cs typeface="Calibri"/>
                <a:sym typeface="Calibri"/>
              </a:defRPr>
            </a:lvl4pPr>
            <a:lvl5pPr indent="0" lvl="4" marL="0" marR="0" rtl="0" algn="r">
              <a:spcBef>
                <a:spcPts val="0"/>
              </a:spcBef>
              <a:buNone/>
              <a:defRPr b="0" i="0" sz="1100" u="none" cap="none" strike="noStrike">
                <a:solidFill>
                  <a:srgbClr val="0000FF"/>
                </a:solidFill>
                <a:latin typeface="Calibri"/>
                <a:ea typeface="Calibri"/>
                <a:cs typeface="Calibri"/>
                <a:sym typeface="Calibri"/>
              </a:defRPr>
            </a:lvl5pPr>
            <a:lvl6pPr indent="0" lvl="5" marL="0" marR="0" rtl="0" algn="r">
              <a:spcBef>
                <a:spcPts val="0"/>
              </a:spcBef>
              <a:buNone/>
              <a:defRPr b="0" i="0" sz="1100" u="none" cap="none" strike="noStrike">
                <a:solidFill>
                  <a:srgbClr val="0000FF"/>
                </a:solidFill>
                <a:latin typeface="Calibri"/>
                <a:ea typeface="Calibri"/>
                <a:cs typeface="Calibri"/>
                <a:sym typeface="Calibri"/>
              </a:defRPr>
            </a:lvl6pPr>
            <a:lvl7pPr indent="0" lvl="6" marL="0" marR="0" rtl="0" algn="r">
              <a:spcBef>
                <a:spcPts val="0"/>
              </a:spcBef>
              <a:buNone/>
              <a:defRPr b="0" i="0" sz="1100" u="none" cap="none" strike="noStrike">
                <a:solidFill>
                  <a:srgbClr val="0000FF"/>
                </a:solidFill>
                <a:latin typeface="Calibri"/>
                <a:ea typeface="Calibri"/>
                <a:cs typeface="Calibri"/>
                <a:sym typeface="Calibri"/>
              </a:defRPr>
            </a:lvl7pPr>
            <a:lvl8pPr indent="0" lvl="7" marL="0" marR="0" rtl="0" algn="r">
              <a:spcBef>
                <a:spcPts val="0"/>
              </a:spcBef>
              <a:buNone/>
              <a:defRPr b="0" i="0" sz="1100" u="none" cap="none" strike="noStrike">
                <a:solidFill>
                  <a:srgbClr val="0000FF"/>
                </a:solidFill>
                <a:latin typeface="Calibri"/>
                <a:ea typeface="Calibri"/>
                <a:cs typeface="Calibri"/>
                <a:sym typeface="Calibri"/>
              </a:defRPr>
            </a:lvl8pPr>
            <a:lvl9pPr indent="0" lvl="8" marL="0" marR="0" rtl="0" algn="r">
              <a:spcBef>
                <a:spcPts val="0"/>
              </a:spcBef>
              <a:buNone/>
              <a:defRPr b="0" i="0" sz="1100" u="none" cap="none" strike="noStrike">
                <a:solidFill>
                  <a:srgbClr val="0000FF"/>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Title and Content">
  <p:cSld name="Title and Content">
    <p:spTree>
      <p:nvGrpSpPr>
        <p:cNvPr id="90" name="Shape 90"/>
        <p:cNvGrpSpPr/>
        <p:nvPr/>
      </p:nvGrpSpPr>
      <p:grpSpPr>
        <a:xfrm>
          <a:off x="0" y="0"/>
          <a:ext cx="0" cy="0"/>
          <a:chOff x="0" y="0"/>
          <a:chExt cx="0" cy="0"/>
        </a:xfrm>
      </p:grpSpPr>
      <p:sp>
        <p:nvSpPr>
          <p:cNvPr id="91" name="Google Shape;91;p17"/>
          <p:cNvSpPr txBox="1"/>
          <p:nvPr>
            <p:ph type="title"/>
          </p:nvPr>
        </p:nvSpPr>
        <p:spPr>
          <a:xfrm>
            <a:off x="381000" y="296540"/>
            <a:ext cx="8381400" cy="878700"/>
          </a:xfrm>
          <a:prstGeom prst="rect">
            <a:avLst/>
          </a:prstGeom>
          <a:noFill/>
          <a:ln>
            <a:noFill/>
          </a:ln>
        </p:spPr>
        <p:txBody>
          <a:bodyPr anchorCtr="0" anchor="ctr" bIns="35550" lIns="71100" spcFirstLastPara="1" rIns="71100" wrap="square" tIns="35550"/>
          <a:lstStyle>
            <a:lvl1pPr lvl="0" marR="0" rtl="0" algn="l">
              <a:lnSpc>
                <a:spcPct val="100000"/>
              </a:lnSpc>
              <a:spcBef>
                <a:spcPts val="0"/>
              </a:spcBef>
              <a:spcAft>
                <a:spcPts val="0"/>
              </a:spcAft>
              <a:buClr>
                <a:srgbClr val="000090"/>
              </a:buClr>
              <a:buSzPts val="2500"/>
              <a:buFont typeface="Open Sans"/>
              <a:buNone/>
              <a:defRPr b="0" i="0" sz="2500" u="none" cap="none" strike="noStrike">
                <a:solidFill>
                  <a:srgbClr val="000090"/>
                </a:solidFill>
                <a:latin typeface="Open Sans"/>
                <a:ea typeface="Open Sans"/>
                <a:cs typeface="Open Sans"/>
                <a:sym typeface="Open Sans"/>
              </a:defRPr>
            </a:lvl1pPr>
            <a:lvl2pPr lvl="1" marR="0" rtl="0" algn="l">
              <a:lnSpc>
                <a:spcPct val="100000"/>
              </a:lnSpc>
              <a:spcBef>
                <a:spcPts val="0"/>
              </a:spcBef>
              <a:spcAft>
                <a:spcPts val="0"/>
              </a:spcAft>
              <a:buClr>
                <a:srgbClr val="000000"/>
              </a:buClr>
              <a:buSzPts val="1100"/>
              <a:buFont typeface="Arial"/>
              <a:buNone/>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SzPts val="1100"/>
              <a:buFont typeface="Arial"/>
              <a:buNone/>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SzPts val="1100"/>
              <a:buFont typeface="Arial"/>
              <a:buNone/>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SzPts val="1100"/>
              <a:buFont typeface="Arial"/>
              <a:buNone/>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SzPts val="1100"/>
              <a:buFont typeface="Arial"/>
              <a:buNone/>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SzPts val="1100"/>
              <a:buFont typeface="Arial"/>
              <a:buNone/>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SzPts val="1100"/>
              <a:buFont typeface="Arial"/>
              <a:buNone/>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SzPts val="1100"/>
              <a:buFont typeface="Arial"/>
              <a:buNone/>
              <a:defRPr b="0" i="0" sz="1400" u="none" cap="none" strike="noStrike">
                <a:solidFill>
                  <a:srgbClr val="000000"/>
                </a:solidFill>
                <a:latin typeface="Arial"/>
                <a:ea typeface="Arial"/>
                <a:cs typeface="Arial"/>
                <a:sym typeface="Arial"/>
              </a:defRPr>
            </a:lvl9pPr>
          </a:lstStyle>
          <a:p/>
        </p:txBody>
      </p:sp>
      <p:sp>
        <p:nvSpPr>
          <p:cNvPr id="92" name="Google Shape;92;p17"/>
          <p:cNvSpPr txBox="1"/>
          <p:nvPr>
            <p:ph idx="1" type="body"/>
          </p:nvPr>
        </p:nvSpPr>
        <p:spPr>
          <a:xfrm>
            <a:off x="381005" y="1432559"/>
            <a:ext cx="8407893" cy="3672840"/>
          </a:xfrm>
          <a:prstGeom prst="rect">
            <a:avLst/>
          </a:prstGeom>
          <a:noFill/>
          <a:ln>
            <a:noFill/>
          </a:ln>
        </p:spPr>
        <p:txBody>
          <a:bodyPr anchorCtr="0" anchor="ctr" bIns="35550" lIns="71100" spcFirstLastPara="1" rIns="71100" wrap="square" tIns="35550"/>
          <a:lstStyle>
            <a:lvl1pPr indent="-349250" lvl="0" marL="457200" marR="0" rtl="0" algn="l">
              <a:lnSpc>
                <a:spcPct val="100000"/>
              </a:lnSpc>
              <a:spcBef>
                <a:spcPts val="400"/>
              </a:spcBef>
              <a:spcAft>
                <a:spcPts val="0"/>
              </a:spcAft>
              <a:buClr>
                <a:srgbClr val="3366FF"/>
              </a:buClr>
              <a:buSzPts val="1900"/>
              <a:buFont typeface="Noto Sans Symbols"/>
              <a:buChar char="●"/>
              <a:defRPr b="0" i="0" sz="1900" u="none" cap="none" strike="noStrike">
                <a:solidFill>
                  <a:srgbClr val="3366FF"/>
                </a:solidFill>
                <a:latin typeface="Open Sans"/>
                <a:ea typeface="Open Sans"/>
                <a:cs typeface="Open Sans"/>
                <a:sym typeface="Open Sans"/>
              </a:defRPr>
            </a:lvl1pPr>
            <a:lvl2pPr indent="-330200" lvl="1" marL="914400" marR="0" rtl="0" algn="l">
              <a:lnSpc>
                <a:spcPct val="100000"/>
              </a:lnSpc>
              <a:spcBef>
                <a:spcPts val="300"/>
              </a:spcBef>
              <a:spcAft>
                <a:spcPts val="0"/>
              </a:spcAft>
              <a:buClr>
                <a:srgbClr val="000000"/>
              </a:buClr>
              <a:buSzPts val="1600"/>
              <a:buFont typeface="Noto Sans Symbols"/>
              <a:buChar char="○"/>
              <a:defRPr b="0" i="0" sz="1600" u="none" cap="none" strike="noStrike">
                <a:solidFill>
                  <a:srgbClr val="000000"/>
                </a:solidFill>
                <a:latin typeface="Open Sans"/>
                <a:ea typeface="Open Sans"/>
                <a:cs typeface="Open Sans"/>
                <a:sym typeface="Open Sans"/>
              </a:defRPr>
            </a:lvl2pPr>
            <a:lvl3pPr indent="-298450" lvl="2" marL="1371600" marR="0" rtl="0" algn="l">
              <a:lnSpc>
                <a:spcPct val="100000"/>
              </a:lnSpc>
              <a:spcBef>
                <a:spcPts val="200"/>
              </a:spcBef>
              <a:spcAft>
                <a:spcPts val="0"/>
              </a:spcAft>
              <a:buClr>
                <a:srgbClr val="000000"/>
              </a:buClr>
              <a:buSzPts val="1100"/>
              <a:buFont typeface="Noto Sans Symbols"/>
              <a:buChar char="■"/>
              <a:defRPr b="0" i="0" sz="1100" u="none" cap="none" strike="noStrike">
                <a:solidFill>
                  <a:srgbClr val="000000"/>
                </a:solidFill>
                <a:latin typeface="Open Sans"/>
                <a:ea typeface="Open Sans"/>
                <a:cs typeface="Open Sans"/>
                <a:sym typeface="Open Sans"/>
              </a:defRPr>
            </a:lvl3pPr>
            <a:lvl4pPr indent="-285750" lvl="3" marL="1828800" marR="0" rtl="0" algn="l">
              <a:lnSpc>
                <a:spcPct val="100000"/>
              </a:lnSpc>
              <a:spcBef>
                <a:spcPts val="200"/>
              </a:spcBef>
              <a:spcAft>
                <a:spcPts val="0"/>
              </a:spcAft>
              <a:buClr>
                <a:srgbClr val="000000"/>
              </a:buClr>
              <a:buSzPts val="900"/>
              <a:buFont typeface="Noto Sans Symbols"/>
              <a:buChar char="●"/>
              <a:defRPr b="0" i="0" sz="900" u="none" cap="none" strike="noStrike">
                <a:solidFill>
                  <a:srgbClr val="000000"/>
                </a:solidFill>
                <a:latin typeface="Open Sans"/>
                <a:ea typeface="Open Sans"/>
                <a:cs typeface="Open Sans"/>
                <a:sym typeface="Open Sans"/>
              </a:defRPr>
            </a:lvl4pPr>
            <a:lvl5pPr indent="-285750" lvl="4" marL="2286000" marR="0" rtl="0" algn="l">
              <a:lnSpc>
                <a:spcPct val="100000"/>
              </a:lnSpc>
              <a:spcBef>
                <a:spcPts val="200"/>
              </a:spcBef>
              <a:spcAft>
                <a:spcPts val="0"/>
              </a:spcAft>
              <a:buClr>
                <a:srgbClr val="000000"/>
              </a:buClr>
              <a:buSzPts val="900"/>
              <a:buFont typeface="Noto Sans Symbols"/>
              <a:buChar char="○"/>
              <a:defRPr b="0" i="0" sz="900" u="none" cap="none" strike="noStrike">
                <a:solidFill>
                  <a:srgbClr val="000000"/>
                </a:solidFill>
                <a:latin typeface="Open Sans"/>
                <a:ea typeface="Open Sans"/>
                <a:cs typeface="Open Sans"/>
                <a:sym typeface="Open Sans"/>
              </a:defRPr>
            </a:lvl5pPr>
            <a:lvl6pPr indent="-285750" lvl="5" marL="2743200" marR="0" rtl="0" algn="l">
              <a:lnSpc>
                <a:spcPct val="100000"/>
              </a:lnSpc>
              <a:spcBef>
                <a:spcPts val="200"/>
              </a:spcBef>
              <a:spcAft>
                <a:spcPts val="0"/>
              </a:spcAft>
              <a:buClr>
                <a:srgbClr val="000000"/>
              </a:buClr>
              <a:buSzPts val="900"/>
              <a:buFont typeface="Noto Sans Symbols"/>
              <a:buChar char="■"/>
              <a:defRPr b="0" i="0" sz="900" u="none" cap="none" strike="noStrike">
                <a:solidFill>
                  <a:srgbClr val="000000"/>
                </a:solidFill>
                <a:latin typeface="Candara"/>
                <a:ea typeface="Candara"/>
                <a:cs typeface="Candara"/>
                <a:sym typeface="Candara"/>
              </a:defRPr>
            </a:lvl6pPr>
            <a:lvl7pPr indent="-285750" lvl="6" marL="3200400" marR="0" rtl="0" algn="l">
              <a:lnSpc>
                <a:spcPct val="100000"/>
              </a:lnSpc>
              <a:spcBef>
                <a:spcPts val="200"/>
              </a:spcBef>
              <a:spcAft>
                <a:spcPts val="0"/>
              </a:spcAft>
              <a:buClr>
                <a:srgbClr val="000000"/>
              </a:buClr>
              <a:buSzPts val="900"/>
              <a:buFont typeface="Noto Sans Symbols"/>
              <a:buChar char="●"/>
              <a:defRPr b="0" i="0" sz="900" u="none" cap="none" strike="noStrike">
                <a:solidFill>
                  <a:srgbClr val="000000"/>
                </a:solidFill>
                <a:latin typeface="Candara"/>
                <a:ea typeface="Candara"/>
                <a:cs typeface="Candara"/>
                <a:sym typeface="Candara"/>
              </a:defRPr>
            </a:lvl7pPr>
            <a:lvl8pPr indent="-285750" lvl="7" marL="3657600" marR="0" rtl="0" algn="l">
              <a:lnSpc>
                <a:spcPct val="100000"/>
              </a:lnSpc>
              <a:spcBef>
                <a:spcPts val="200"/>
              </a:spcBef>
              <a:spcAft>
                <a:spcPts val="0"/>
              </a:spcAft>
              <a:buClr>
                <a:srgbClr val="000000"/>
              </a:buClr>
              <a:buSzPts val="900"/>
              <a:buFont typeface="Noto Sans Symbols"/>
              <a:buChar char="○"/>
              <a:defRPr b="0" i="0" sz="900" u="none" cap="none" strike="noStrike">
                <a:solidFill>
                  <a:srgbClr val="000000"/>
                </a:solidFill>
                <a:latin typeface="Candara"/>
                <a:ea typeface="Candara"/>
                <a:cs typeface="Candara"/>
                <a:sym typeface="Candara"/>
              </a:defRPr>
            </a:lvl8pPr>
            <a:lvl9pPr indent="-285750" lvl="8" marL="4114800" marR="0" rtl="0" algn="l">
              <a:lnSpc>
                <a:spcPct val="100000"/>
              </a:lnSpc>
              <a:spcBef>
                <a:spcPts val="200"/>
              </a:spcBef>
              <a:spcAft>
                <a:spcPts val="0"/>
              </a:spcAft>
              <a:buClr>
                <a:srgbClr val="000000"/>
              </a:buClr>
              <a:buSzPts val="900"/>
              <a:buFont typeface="Noto Sans Symbols"/>
              <a:buChar char="■"/>
              <a:defRPr b="0" i="0" sz="900" u="none" cap="none" strike="noStrike">
                <a:solidFill>
                  <a:srgbClr val="000000"/>
                </a:solidFill>
                <a:latin typeface="Candara"/>
                <a:ea typeface="Candara"/>
                <a:cs typeface="Candara"/>
                <a:sym typeface="Candara"/>
              </a:defRPr>
            </a:lvl9pPr>
          </a:lstStyle>
          <a:p/>
        </p:txBody>
      </p:sp>
      <p:sp>
        <p:nvSpPr>
          <p:cNvPr id="93" name="Google Shape;93;p17"/>
          <p:cNvSpPr txBox="1"/>
          <p:nvPr>
            <p:ph idx="10" type="dt"/>
          </p:nvPr>
        </p:nvSpPr>
        <p:spPr>
          <a:xfrm>
            <a:off x="457200" y="5297488"/>
            <a:ext cx="2133600" cy="303212"/>
          </a:xfrm>
          <a:prstGeom prst="rect">
            <a:avLst/>
          </a:prstGeom>
          <a:noFill/>
          <a:ln>
            <a:noFill/>
          </a:ln>
        </p:spPr>
        <p:txBody>
          <a:bodyPr anchorCtr="0" anchor="ctr" bIns="35550" lIns="71100" spcFirstLastPara="1" rIns="71100" wrap="square" tIns="35550"/>
          <a:lstStyle>
            <a:lvl1pPr lvl="0" marR="0" rtl="0" algn="l">
              <a:spcBef>
                <a:spcPts val="0"/>
              </a:spcBef>
              <a:spcAft>
                <a:spcPts val="0"/>
              </a:spcAft>
              <a:buSzPts val="1100"/>
              <a:buNone/>
              <a:defRPr b="0" i="0" sz="1100" u="none" cap="none" strike="noStrike">
                <a:solidFill>
                  <a:srgbClr val="888888"/>
                </a:solidFill>
                <a:latin typeface="Calibri"/>
                <a:ea typeface="Calibri"/>
                <a:cs typeface="Calibri"/>
                <a:sym typeface="Calibri"/>
              </a:defRPr>
            </a:lvl1pPr>
            <a:lvl2pPr lvl="1" marR="0" rtl="0" algn="l">
              <a:spcBef>
                <a:spcPts val="0"/>
              </a:spcBef>
              <a:spcAft>
                <a:spcPts val="0"/>
              </a:spcAft>
              <a:buSzPts val="1100"/>
              <a:buNone/>
              <a:defRPr b="0" i="0" sz="1400" u="none" cap="none" strike="noStrike">
                <a:solidFill>
                  <a:schemeClr val="dk1"/>
                </a:solidFill>
                <a:latin typeface="Calibri"/>
                <a:ea typeface="Calibri"/>
                <a:cs typeface="Calibri"/>
                <a:sym typeface="Calibri"/>
              </a:defRPr>
            </a:lvl2pPr>
            <a:lvl3pPr lvl="2" marR="0" rtl="0" algn="l">
              <a:spcBef>
                <a:spcPts val="0"/>
              </a:spcBef>
              <a:spcAft>
                <a:spcPts val="0"/>
              </a:spcAft>
              <a:buSzPts val="1100"/>
              <a:buNone/>
              <a:defRPr b="0" i="0" sz="1400" u="none" cap="none" strike="noStrike">
                <a:solidFill>
                  <a:schemeClr val="dk1"/>
                </a:solidFill>
                <a:latin typeface="Calibri"/>
                <a:ea typeface="Calibri"/>
                <a:cs typeface="Calibri"/>
                <a:sym typeface="Calibri"/>
              </a:defRPr>
            </a:lvl3pPr>
            <a:lvl4pPr lvl="3" marR="0" rtl="0" algn="l">
              <a:spcBef>
                <a:spcPts val="0"/>
              </a:spcBef>
              <a:spcAft>
                <a:spcPts val="0"/>
              </a:spcAft>
              <a:buSzPts val="1100"/>
              <a:buNone/>
              <a:defRPr b="0" i="0" sz="1400" u="none" cap="none" strike="noStrike">
                <a:solidFill>
                  <a:schemeClr val="dk1"/>
                </a:solidFill>
                <a:latin typeface="Calibri"/>
                <a:ea typeface="Calibri"/>
                <a:cs typeface="Calibri"/>
                <a:sym typeface="Calibri"/>
              </a:defRPr>
            </a:lvl4pPr>
            <a:lvl5pPr lvl="4" marR="0" rtl="0" algn="l">
              <a:spcBef>
                <a:spcPts val="0"/>
              </a:spcBef>
              <a:spcAft>
                <a:spcPts val="0"/>
              </a:spcAft>
              <a:buSzPts val="1100"/>
              <a:buNone/>
              <a:defRPr b="0" i="0" sz="1400" u="none" cap="none" strike="noStrike">
                <a:solidFill>
                  <a:schemeClr val="dk1"/>
                </a:solidFill>
                <a:latin typeface="Calibri"/>
                <a:ea typeface="Calibri"/>
                <a:cs typeface="Calibri"/>
                <a:sym typeface="Calibri"/>
              </a:defRPr>
            </a:lvl5pPr>
            <a:lvl6pPr lvl="5" marR="0" rtl="0" algn="l">
              <a:spcBef>
                <a:spcPts val="0"/>
              </a:spcBef>
              <a:spcAft>
                <a:spcPts val="0"/>
              </a:spcAft>
              <a:buSzPts val="1100"/>
              <a:buNone/>
              <a:defRPr b="0" i="0" sz="1400" u="none" cap="none" strike="noStrike">
                <a:solidFill>
                  <a:schemeClr val="dk1"/>
                </a:solidFill>
                <a:latin typeface="Calibri"/>
                <a:ea typeface="Calibri"/>
                <a:cs typeface="Calibri"/>
                <a:sym typeface="Calibri"/>
              </a:defRPr>
            </a:lvl6pPr>
            <a:lvl7pPr lvl="6" marR="0" rtl="0" algn="l">
              <a:spcBef>
                <a:spcPts val="0"/>
              </a:spcBef>
              <a:spcAft>
                <a:spcPts val="0"/>
              </a:spcAft>
              <a:buSzPts val="1100"/>
              <a:buNone/>
              <a:defRPr b="0" i="0" sz="1400" u="none" cap="none" strike="noStrike">
                <a:solidFill>
                  <a:schemeClr val="dk1"/>
                </a:solidFill>
                <a:latin typeface="Calibri"/>
                <a:ea typeface="Calibri"/>
                <a:cs typeface="Calibri"/>
                <a:sym typeface="Calibri"/>
              </a:defRPr>
            </a:lvl7pPr>
            <a:lvl8pPr lvl="7" marR="0" rtl="0" algn="l">
              <a:spcBef>
                <a:spcPts val="0"/>
              </a:spcBef>
              <a:spcAft>
                <a:spcPts val="0"/>
              </a:spcAft>
              <a:buSzPts val="1100"/>
              <a:buNone/>
              <a:defRPr b="0" i="0" sz="1400" u="none" cap="none" strike="noStrike">
                <a:solidFill>
                  <a:schemeClr val="dk1"/>
                </a:solidFill>
                <a:latin typeface="Calibri"/>
                <a:ea typeface="Calibri"/>
                <a:cs typeface="Calibri"/>
                <a:sym typeface="Calibri"/>
              </a:defRPr>
            </a:lvl8pPr>
            <a:lvl9pPr lvl="8" marR="0" rtl="0" algn="l">
              <a:spcBef>
                <a:spcPts val="0"/>
              </a:spcBef>
              <a:spcAft>
                <a:spcPts val="0"/>
              </a:spcAft>
              <a:buSzPts val="1100"/>
              <a:buNone/>
              <a:defRPr b="0" i="0" sz="1400" u="none" cap="none" strike="noStrike">
                <a:solidFill>
                  <a:schemeClr val="dk1"/>
                </a:solidFill>
                <a:latin typeface="Calibri"/>
                <a:ea typeface="Calibri"/>
                <a:cs typeface="Calibri"/>
                <a:sym typeface="Calibri"/>
              </a:defRPr>
            </a:lvl9pPr>
          </a:lstStyle>
          <a:p/>
        </p:txBody>
      </p:sp>
      <p:sp>
        <p:nvSpPr>
          <p:cNvPr id="94" name="Google Shape;94;p17"/>
          <p:cNvSpPr txBox="1"/>
          <p:nvPr>
            <p:ph idx="11" type="ftr"/>
          </p:nvPr>
        </p:nvSpPr>
        <p:spPr>
          <a:xfrm>
            <a:off x="3124200" y="5297488"/>
            <a:ext cx="2895600" cy="303212"/>
          </a:xfrm>
          <a:prstGeom prst="rect">
            <a:avLst/>
          </a:prstGeom>
          <a:noFill/>
          <a:ln>
            <a:noFill/>
          </a:ln>
        </p:spPr>
        <p:txBody>
          <a:bodyPr anchorCtr="0" anchor="ctr" bIns="35550" lIns="71100" spcFirstLastPara="1" rIns="71100" wrap="square" tIns="35550"/>
          <a:lstStyle>
            <a:lvl1pPr lvl="0" marR="0" rtl="0" algn="ctr">
              <a:spcBef>
                <a:spcPts val="0"/>
              </a:spcBef>
              <a:spcAft>
                <a:spcPts val="0"/>
              </a:spcAft>
              <a:buSzPts val="1100"/>
              <a:buNone/>
              <a:defRPr b="0" i="0" sz="1100" u="none" cap="none" strike="noStrike">
                <a:solidFill>
                  <a:srgbClr val="888888"/>
                </a:solidFill>
                <a:latin typeface="Calibri"/>
                <a:ea typeface="Calibri"/>
                <a:cs typeface="Calibri"/>
                <a:sym typeface="Calibri"/>
              </a:defRPr>
            </a:lvl1pPr>
            <a:lvl2pPr lvl="1" marR="0" rtl="0" algn="l">
              <a:spcBef>
                <a:spcPts val="0"/>
              </a:spcBef>
              <a:spcAft>
                <a:spcPts val="0"/>
              </a:spcAft>
              <a:buSzPts val="1100"/>
              <a:buNone/>
              <a:defRPr b="0" i="0" sz="1400" u="none" cap="none" strike="noStrike">
                <a:solidFill>
                  <a:schemeClr val="dk1"/>
                </a:solidFill>
                <a:latin typeface="Calibri"/>
                <a:ea typeface="Calibri"/>
                <a:cs typeface="Calibri"/>
                <a:sym typeface="Calibri"/>
              </a:defRPr>
            </a:lvl2pPr>
            <a:lvl3pPr lvl="2" marR="0" rtl="0" algn="l">
              <a:spcBef>
                <a:spcPts val="0"/>
              </a:spcBef>
              <a:spcAft>
                <a:spcPts val="0"/>
              </a:spcAft>
              <a:buSzPts val="1100"/>
              <a:buNone/>
              <a:defRPr b="0" i="0" sz="1400" u="none" cap="none" strike="noStrike">
                <a:solidFill>
                  <a:schemeClr val="dk1"/>
                </a:solidFill>
                <a:latin typeface="Calibri"/>
                <a:ea typeface="Calibri"/>
                <a:cs typeface="Calibri"/>
                <a:sym typeface="Calibri"/>
              </a:defRPr>
            </a:lvl3pPr>
            <a:lvl4pPr lvl="3" marR="0" rtl="0" algn="l">
              <a:spcBef>
                <a:spcPts val="0"/>
              </a:spcBef>
              <a:spcAft>
                <a:spcPts val="0"/>
              </a:spcAft>
              <a:buSzPts val="1100"/>
              <a:buNone/>
              <a:defRPr b="0" i="0" sz="1400" u="none" cap="none" strike="noStrike">
                <a:solidFill>
                  <a:schemeClr val="dk1"/>
                </a:solidFill>
                <a:latin typeface="Calibri"/>
                <a:ea typeface="Calibri"/>
                <a:cs typeface="Calibri"/>
                <a:sym typeface="Calibri"/>
              </a:defRPr>
            </a:lvl4pPr>
            <a:lvl5pPr lvl="4" marR="0" rtl="0" algn="l">
              <a:spcBef>
                <a:spcPts val="0"/>
              </a:spcBef>
              <a:spcAft>
                <a:spcPts val="0"/>
              </a:spcAft>
              <a:buSzPts val="1100"/>
              <a:buNone/>
              <a:defRPr b="0" i="0" sz="1400" u="none" cap="none" strike="noStrike">
                <a:solidFill>
                  <a:schemeClr val="dk1"/>
                </a:solidFill>
                <a:latin typeface="Calibri"/>
                <a:ea typeface="Calibri"/>
                <a:cs typeface="Calibri"/>
                <a:sym typeface="Calibri"/>
              </a:defRPr>
            </a:lvl5pPr>
            <a:lvl6pPr lvl="5" marR="0" rtl="0" algn="l">
              <a:spcBef>
                <a:spcPts val="0"/>
              </a:spcBef>
              <a:spcAft>
                <a:spcPts val="0"/>
              </a:spcAft>
              <a:buSzPts val="1100"/>
              <a:buNone/>
              <a:defRPr b="0" i="0" sz="1400" u="none" cap="none" strike="noStrike">
                <a:solidFill>
                  <a:schemeClr val="dk1"/>
                </a:solidFill>
                <a:latin typeface="Calibri"/>
                <a:ea typeface="Calibri"/>
                <a:cs typeface="Calibri"/>
                <a:sym typeface="Calibri"/>
              </a:defRPr>
            </a:lvl6pPr>
            <a:lvl7pPr lvl="6" marR="0" rtl="0" algn="l">
              <a:spcBef>
                <a:spcPts val="0"/>
              </a:spcBef>
              <a:spcAft>
                <a:spcPts val="0"/>
              </a:spcAft>
              <a:buSzPts val="1100"/>
              <a:buNone/>
              <a:defRPr b="0" i="0" sz="1400" u="none" cap="none" strike="noStrike">
                <a:solidFill>
                  <a:schemeClr val="dk1"/>
                </a:solidFill>
                <a:latin typeface="Calibri"/>
                <a:ea typeface="Calibri"/>
                <a:cs typeface="Calibri"/>
                <a:sym typeface="Calibri"/>
              </a:defRPr>
            </a:lvl7pPr>
            <a:lvl8pPr lvl="7" marR="0" rtl="0" algn="l">
              <a:spcBef>
                <a:spcPts val="0"/>
              </a:spcBef>
              <a:spcAft>
                <a:spcPts val="0"/>
              </a:spcAft>
              <a:buSzPts val="1100"/>
              <a:buNone/>
              <a:defRPr b="0" i="0" sz="1400" u="none" cap="none" strike="noStrike">
                <a:solidFill>
                  <a:schemeClr val="dk1"/>
                </a:solidFill>
                <a:latin typeface="Calibri"/>
                <a:ea typeface="Calibri"/>
                <a:cs typeface="Calibri"/>
                <a:sym typeface="Calibri"/>
              </a:defRPr>
            </a:lvl8pPr>
            <a:lvl9pPr lvl="8" marR="0" rtl="0" algn="l">
              <a:spcBef>
                <a:spcPts val="0"/>
              </a:spcBef>
              <a:spcAft>
                <a:spcPts val="0"/>
              </a:spcAft>
              <a:buSzPts val="1100"/>
              <a:buNone/>
              <a:defRPr b="0" i="0" sz="1400" u="none" cap="none" strike="noStrike">
                <a:solidFill>
                  <a:schemeClr val="dk1"/>
                </a:solidFill>
                <a:latin typeface="Calibri"/>
                <a:ea typeface="Calibri"/>
                <a:cs typeface="Calibri"/>
                <a:sym typeface="Calibri"/>
              </a:defRPr>
            </a:lvl9pPr>
          </a:lstStyle>
          <a:p/>
        </p:txBody>
      </p:sp>
      <p:sp>
        <p:nvSpPr>
          <p:cNvPr id="95" name="Google Shape;95;p17"/>
          <p:cNvSpPr txBox="1"/>
          <p:nvPr>
            <p:ph idx="12" type="sldNum"/>
          </p:nvPr>
        </p:nvSpPr>
        <p:spPr>
          <a:xfrm>
            <a:off x="6661100" y="5297488"/>
            <a:ext cx="2133600" cy="303212"/>
          </a:xfrm>
          <a:prstGeom prst="rect">
            <a:avLst/>
          </a:prstGeom>
          <a:noFill/>
          <a:ln>
            <a:noFill/>
          </a:ln>
        </p:spPr>
        <p:txBody>
          <a:bodyPr anchorCtr="0" anchor="ctr" bIns="35550" lIns="71100" spcFirstLastPara="1" rIns="71100" wrap="square" tIns="35550">
            <a:noAutofit/>
          </a:bodyPr>
          <a:lstStyle>
            <a:lvl1pPr indent="0" lvl="0" marL="0" marR="0" rtl="0" algn="r">
              <a:spcBef>
                <a:spcPts val="0"/>
              </a:spcBef>
              <a:buNone/>
              <a:defRPr b="0" i="0" sz="1100" u="none" cap="none" strike="noStrike">
                <a:solidFill>
                  <a:srgbClr val="0000FF"/>
                </a:solidFill>
                <a:latin typeface="Calibri"/>
                <a:ea typeface="Calibri"/>
                <a:cs typeface="Calibri"/>
                <a:sym typeface="Calibri"/>
              </a:defRPr>
            </a:lvl1pPr>
            <a:lvl2pPr indent="0" lvl="1" marL="0" marR="0" rtl="0" algn="r">
              <a:spcBef>
                <a:spcPts val="0"/>
              </a:spcBef>
              <a:buNone/>
              <a:defRPr b="0" i="0" sz="1100" u="none" cap="none" strike="noStrike">
                <a:solidFill>
                  <a:srgbClr val="0000FF"/>
                </a:solidFill>
                <a:latin typeface="Calibri"/>
                <a:ea typeface="Calibri"/>
                <a:cs typeface="Calibri"/>
                <a:sym typeface="Calibri"/>
              </a:defRPr>
            </a:lvl2pPr>
            <a:lvl3pPr indent="0" lvl="2" marL="0" marR="0" rtl="0" algn="r">
              <a:spcBef>
                <a:spcPts val="0"/>
              </a:spcBef>
              <a:buNone/>
              <a:defRPr b="0" i="0" sz="1100" u="none" cap="none" strike="noStrike">
                <a:solidFill>
                  <a:srgbClr val="0000FF"/>
                </a:solidFill>
                <a:latin typeface="Calibri"/>
                <a:ea typeface="Calibri"/>
                <a:cs typeface="Calibri"/>
                <a:sym typeface="Calibri"/>
              </a:defRPr>
            </a:lvl3pPr>
            <a:lvl4pPr indent="0" lvl="3" marL="0" marR="0" rtl="0" algn="r">
              <a:spcBef>
                <a:spcPts val="0"/>
              </a:spcBef>
              <a:buNone/>
              <a:defRPr b="0" i="0" sz="1100" u="none" cap="none" strike="noStrike">
                <a:solidFill>
                  <a:srgbClr val="0000FF"/>
                </a:solidFill>
                <a:latin typeface="Calibri"/>
                <a:ea typeface="Calibri"/>
                <a:cs typeface="Calibri"/>
                <a:sym typeface="Calibri"/>
              </a:defRPr>
            </a:lvl4pPr>
            <a:lvl5pPr indent="0" lvl="4" marL="0" marR="0" rtl="0" algn="r">
              <a:spcBef>
                <a:spcPts val="0"/>
              </a:spcBef>
              <a:buNone/>
              <a:defRPr b="0" i="0" sz="1100" u="none" cap="none" strike="noStrike">
                <a:solidFill>
                  <a:srgbClr val="0000FF"/>
                </a:solidFill>
                <a:latin typeface="Calibri"/>
                <a:ea typeface="Calibri"/>
                <a:cs typeface="Calibri"/>
                <a:sym typeface="Calibri"/>
              </a:defRPr>
            </a:lvl5pPr>
            <a:lvl6pPr indent="0" lvl="5" marL="0" marR="0" rtl="0" algn="r">
              <a:spcBef>
                <a:spcPts val="0"/>
              </a:spcBef>
              <a:buNone/>
              <a:defRPr b="0" i="0" sz="1100" u="none" cap="none" strike="noStrike">
                <a:solidFill>
                  <a:srgbClr val="0000FF"/>
                </a:solidFill>
                <a:latin typeface="Calibri"/>
                <a:ea typeface="Calibri"/>
                <a:cs typeface="Calibri"/>
                <a:sym typeface="Calibri"/>
              </a:defRPr>
            </a:lvl6pPr>
            <a:lvl7pPr indent="0" lvl="6" marL="0" marR="0" rtl="0" algn="r">
              <a:spcBef>
                <a:spcPts val="0"/>
              </a:spcBef>
              <a:buNone/>
              <a:defRPr b="0" i="0" sz="1100" u="none" cap="none" strike="noStrike">
                <a:solidFill>
                  <a:srgbClr val="0000FF"/>
                </a:solidFill>
                <a:latin typeface="Calibri"/>
                <a:ea typeface="Calibri"/>
                <a:cs typeface="Calibri"/>
                <a:sym typeface="Calibri"/>
              </a:defRPr>
            </a:lvl7pPr>
            <a:lvl8pPr indent="0" lvl="7" marL="0" marR="0" rtl="0" algn="r">
              <a:spcBef>
                <a:spcPts val="0"/>
              </a:spcBef>
              <a:buNone/>
              <a:defRPr b="0" i="0" sz="1100" u="none" cap="none" strike="noStrike">
                <a:solidFill>
                  <a:srgbClr val="0000FF"/>
                </a:solidFill>
                <a:latin typeface="Calibri"/>
                <a:ea typeface="Calibri"/>
                <a:cs typeface="Calibri"/>
                <a:sym typeface="Calibri"/>
              </a:defRPr>
            </a:lvl8pPr>
            <a:lvl9pPr indent="0" lvl="8" marL="0" marR="0" rtl="0" algn="r">
              <a:spcBef>
                <a:spcPts val="0"/>
              </a:spcBef>
              <a:buNone/>
              <a:defRPr b="0" i="0" sz="1100" u="none" cap="none" strike="noStrike">
                <a:solidFill>
                  <a:srgbClr val="0000FF"/>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Title Only" type="titleOnly">
  <p:cSld name="TITLE_ONLY">
    <p:spTree>
      <p:nvGrpSpPr>
        <p:cNvPr id="96" name="Shape 96"/>
        <p:cNvGrpSpPr/>
        <p:nvPr/>
      </p:nvGrpSpPr>
      <p:grpSpPr>
        <a:xfrm>
          <a:off x="0" y="0"/>
          <a:ext cx="0" cy="0"/>
          <a:chOff x="0" y="0"/>
          <a:chExt cx="0" cy="0"/>
        </a:xfrm>
      </p:grpSpPr>
      <p:sp>
        <p:nvSpPr>
          <p:cNvPr id="97" name="Google Shape;97;p18"/>
          <p:cNvSpPr txBox="1"/>
          <p:nvPr>
            <p:ph type="title"/>
          </p:nvPr>
        </p:nvSpPr>
        <p:spPr>
          <a:xfrm>
            <a:off x="381000" y="296540"/>
            <a:ext cx="8381400" cy="878700"/>
          </a:xfrm>
          <a:prstGeom prst="rect">
            <a:avLst/>
          </a:prstGeom>
          <a:noFill/>
          <a:ln>
            <a:noFill/>
          </a:ln>
        </p:spPr>
        <p:txBody>
          <a:bodyPr anchorCtr="0" anchor="ctr" bIns="35550" lIns="71100" spcFirstLastPara="1" rIns="71100" wrap="square" tIns="35550"/>
          <a:lstStyle>
            <a:lvl1pPr lvl="0" marR="0" rtl="0" algn="l">
              <a:lnSpc>
                <a:spcPct val="100000"/>
              </a:lnSpc>
              <a:spcBef>
                <a:spcPts val="0"/>
              </a:spcBef>
              <a:spcAft>
                <a:spcPts val="0"/>
              </a:spcAft>
              <a:buClr>
                <a:srgbClr val="000090"/>
              </a:buClr>
              <a:buSzPts val="2500"/>
              <a:buFont typeface="Open Sans"/>
              <a:buNone/>
              <a:defRPr b="0" i="0" sz="2500" u="none" cap="none" strike="noStrike">
                <a:solidFill>
                  <a:srgbClr val="000090"/>
                </a:solidFill>
                <a:latin typeface="Open Sans"/>
                <a:ea typeface="Open Sans"/>
                <a:cs typeface="Open Sans"/>
                <a:sym typeface="Open Sans"/>
              </a:defRPr>
            </a:lvl1pPr>
            <a:lvl2pPr lvl="1" marR="0" rtl="0" algn="l">
              <a:lnSpc>
                <a:spcPct val="100000"/>
              </a:lnSpc>
              <a:spcBef>
                <a:spcPts val="0"/>
              </a:spcBef>
              <a:spcAft>
                <a:spcPts val="0"/>
              </a:spcAft>
              <a:buClr>
                <a:srgbClr val="000000"/>
              </a:buClr>
              <a:buSzPts val="1100"/>
              <a:buFont typeface="Arial"/>
              <a:buNone/>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SzPts val="1100"/>
              <a:buFont typeface="Arial"/>
              <a:buNone/>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SzPts val="1100"/>
              <a:buFont typeface="Arial"/>
              <a:buNone/>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SzPts val="1100"/>
              <a:buFont typeface="Arial"/>
              <a:buNone/>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SzPts val="1100"/>
              <a:buFont typeface="Arial"/>
              <a:buNone/>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SzPts val="1100"/>
              <a:buFont typeface="Arial"/>
              <a:buNone/>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SzPts val="1100"/>
              <a:buFont typeface="Arial"/>
              <a:buNone/>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SzPts val="1100"/>
              <a:buFont typeface="Arial"/>
              <a:buNone/>
              <a:defRPr b="0" i="0" sz="1400" u="none" cap="none" strike="noStrike">
                <a:solidFill>
                  <a:srgbClr val="000000"/>
                </a:solidFill>
                <a:latin typeface="Arial"/>
                <a:ea typeface="Arial"/>
                <a:cs typeface="Arial"/>
                <a:sym typeface="Arial"/>
              </a:defRPr>
            </a:lvl9pPr>
          </a:lstStyle>
          <a:p/>
        </p:txBody>
      </p:sp>
      <p:sp>
        <p:nvSpPr>
          <p:cNvPr id="98" name="Google Shape;98;p18"/>
          <p:cNvSpPr txBox="1"/>
          <p:nvPr>
            <p:ph idx="10" type="dt"/>
          </p:nvPr>
        </p:nvSpPr>
        <p:spPr>
          <a:xfrm>
            <a:off x="457200" y="5297488"/>
            <a:ext cx="2133600" cy="303212"/>
          </a:xfrm>
          <a:prstGeom prst="rect">
            <a:avLst/>
          </a:prstGeom>
          <a:noFill/>
          <a:ln>
            <a:noFill/>
          </a:ln>
        </p:spPr>
        <p:txBody>
          <a:bodyPr anchorCtr="0" anchor="ctr" bIns="35550" lIns="71100" spcFirstLastPara="1" rIns="71100" wrap="square" tIns="35550"/>
          <a:lstStyle>
            <a:lvl1pPr lvl="0" marR="0" rtl="0" algn="l">
              <a:spcBef>
                <a:spcPts val="0"/>
              </a:spcBef>
              <a:spcAft>
                <a:spcPts val="0"/>
              </a:spcAft>
              <a:buSzPts val="1100"/>
              <a:buNone/>
              <a:defRPr b="0" i="0" sz="1100" u="none" cap="none" strike="noStrike">
                <a:solidFill>
                  <a:srgbClr val="888888"/>
                </a:solidFill>
                <a:latin typeface="Calibri"/>
                <a:ea typeface="Calibri"/>
                <a:cs typeface="Calibri"/>
                <a:sym typeface="Calibri"/>
              </a:defRPr>
            </a:lvl1pPr>
            <a:lvl2pPr lvl="1" marR="0" rtl="0" algn="l">
              <a:spcBef>
                <a:spcPts val="0"/>
              </a:spcBef>
              <a:spcAft>
                <a:spcPts val="0"/>
              </a:spcAft>
              <a:buSzPts val="1100"/>
              <a:buNone/>
              <a:defRPr b="0" i="0" sz="1400" u="none" cap="none" strike="noStrike">
                <a:solidFill>
                  <a:schemeClr val="dk1"/>
                </a:solidFill>
                <a:latin typeface="Calibri"/>
                <a:ea typeface="Calibri"/>
                <a:cs typeface="Calibri"/>
                <a:sym typeface="Calibri"/>
              </a:defRPr>
            </a:lvl2pPr>
            <a:lvl3pPr lvl="2" marR="0" rtl="0" algn="l">
              <a:spcBef>
                <a:spcPts val="0"/>
              </a:spcBef>
              <a:spcAft>
                <a:spcPts val="0"/>
              </a:spcAft>
              <a:buSzPts val="1100"/>
              <a:buNone/>
              <a:defRPr b="0" i="0" sz="1400" u="none" cap="none" strike="noStrike">
                <a:solidFill>
                  <a:schemeClr val="dk1"/>
                </a:solidFill>
                <a:latin typeface="Calibri"/>
                <a:ea typeface="Calibri"/>
                <a:cs typeface="Calibri"/>
                <a:sym typeface="Calibri"/>
              </a:defRPr>
            </a:lvl3pPr>
            <a:lvl4pPr lvl="3" marR="0" rtl="0" algn="l">
              <a:spcBef>
                <a:spcPts val="0"/>
              </a:spcBef>
              <a:spcAft>
                <a:spcPts val="0"/>
              </a:spcAft>
              <a:buSzPts val="1100"/>
              <a:buNone/>
              <a:defRPr b="0" i="0" sz="1400" u="none" cap="none" strike="noStrike">
                <a:solidFill>
                  <a:schemeClr val="dk1"/>
                </a:solidFill>
                <a:latin typeface="Calibri"/>
                <a:ea typeface="Calibri"/>
                <a:cs typeface="Calibri"/>
                <a:sym typeface="Calibri"/>
              </a:defRPr>
            </a:lvl4pPr>
            <a:lvl5pPr lvl="4" marR="0" rtl="0" algn="l">
              <a:spcBef>
                <a:spcPts val="0"/>
              </a:spcBef>
              <a:spcAft>
                <a:spcPts val="0"/>
              </a:spcAft>
              <a:buSzPts val="1100"/>
              <a:buNone/>
              <a:defRPr b="0" i="0" sz="1400" u="none" cap="none" strike="noStrike">
                <a:solidFill>
                  <a:schemeClr val="dk1"/>
                </a:solidFill>
                <a:latin typeface="Calibri"/>
                <a:ea typeface="Calibri"/>
                <a:cs typeface="Calibri"/>
                <a:sym typeface="Calibri"/>
              </a:defRPr>
            </a:lvl5pPr>
            <a:lvl6pPr lvl="5" marR="0" rtl="0" algn="l">
              <a:spcBef>
                <a:spcPts val="0"/>
              </a:spcBef>
              <a:spcAft>
                <a:spcPts val="0"/>
              </a:spcAft>
              <a:buSzPts val="1100"/>
              <a:buNone/>
              <a:defRPr b="0" i="0" sz="1400" u="none" cap="none" strike="noStrike">
                <a:solidFill>
                  <a:schemeClr val="dk1"/>
                </a:solidFill>
                <a:latin typeface="Calibri"/>
                <a:ea typeface="Calibri"/>
                <a:cs typeface="Calibri"/>
                <a:sym typeface="Calibri"/>
              </a:defRPr>
            </a:lvl6pPr>
            <a:lvl7pPr lvl="6" marR="0" rtl="0" algn="l">
              <a:spcBef>
                <a:spcPts val="0"/>
              </a:spcBef>
              <a:spcAft>
                <a:spcPts val="0"/>
              </a:spcAft>
              <a:buSzPts val="1100"/>
              <a:buNone/>
              <a:defRPr b="0" i="0" sz="1400" u="none" cap="none" strike="noStrike">
                <a:solidFill>
                  <a:schemeClr val="dk1"/>
                </a:solidFill>
                <a:latin typeface="Calibri"/>
                <a:ea typeface="Calibri"/>
                <a:cs typeface="Calibri"/>
                <a:sym typeface="Calibri"/>
              </a:defRPr>
            </a:lvl7pPr>
            <a:lvl8pPr lvl="7" marR="0" rtl="0" algn="l">
              <a:spcBef>
                <a:spcPts val="0"/>
              </a:spcBef>
              <a:spcAft>
                <a:spcPts val="0"/>
              </a:spcAft>
              <a:buSzPts val="1100"/>
              <a:buNone/>
              <a:defRPr b="0" i="0" sz="1400" u="none" cap="none" strike="noStrike">
                <a:solidFill>
                  <a:schemeClr val="dk1"/>
                </a:solidFill>
                <a:latin typeface="Calibri"/>
                <a:ea typeface="Calibri"/>
                <a:cs typeface="Calibri"/>
                <a:sym typeface="Calibri"/>
              </a:defRPr>
            </a:lvl8pPr>
            <a:lvl9pPr lvl="8" marR="0" rtl="0" algn="l">
              <a:spcBef>
                <a:spcPts val="0"/>
              </a:spcBef>
              <a:spcAft>
                <a:spcPts val="0"/>
              </a:spcAft>
              <a:buSzPts val="1100"/>
              <a:buNone/>
              <a:defRPr b="0" i="0" sz="1400" u="none" cap="none" strike="noStrike">
                <a:solidFill>
                  <a:schemeClr val="dk1"/>
                </a:solidFill>
                <a:latin typeface="Calibri"/>
                <a:ea typeface="Calibri"/>
                <a:cs typeface="Calibri"/>
                <a:sym typeface="Calibri"/>
              </a:defRPr>
            </a:lvl9pPr>
          </a:lstStyle>
          <a:p/>
        </p:txBody>
      </p:sp>
      <p:sp>
        <p:nvSpPr>
          <p:cNvPr id="99" name="Google Shape;99;p18"/>
          <p:cNvSpPr txBox="1"/>
          <p:nvPr>
            <p:ph idx="11" type="ftr"/>
          </p:nvPr>
        </p:nvSpPr>
        <p:spPr>
          <a:xfrm>
            <a:off x="3124200" y="5297488"/>
            <a:ext cx="2895600" cy="303212"/>
          </a:xfrm>
          <a:prstGeom prst="rect">
            <a:avLst/>
          </a:prstGeom>
          <a:noFill/>
          <a:ln>
            <a:noFill/>
          </a:ln>
        </p:spPr>
        <p:txBody>
          <a:bodyPr anchorCtr="0" anchor="ctr" bIns="35550" lIns="71100" spcFirstLastPara="1" rIns="71100" wrap="square" tIns="35550"/>
          <a:lstStyle>
            <a:lvl1pPr lvl="0" marR="0" rtl="0" algn="ctr">
              <a:spcBef>
                <a:spcPts val="0"/>
              </a:spcBef>
              <a:spcAft>
                <a:spcPts val="0"/>
              </a:spcAft>
              <a:buSzPts val="1100"/>
              <a:buNone/>
              <a:defRPr b="0" i="0" sz="1100" u="none" cap="none" strike="noStrike">
                <a:solidFill>
                  <a:srgbClr val="888888"/>
                </a:solidFill>
                <a:latin typeface="Calibri"/>
                <a:ea typeface="Calibri"/>
                <a:cs typeface="Calibri"/>
                <a:sym typeface="Calibri"/>
              </a:defRPr>
            </a:lvl1pPr>
            <a:lvl2pPr lvl="1" marR="0" rtl="0" algn="l">
              <a:spcBef>
                <a:spcPts val="0"/>
              </a:spcBef>
              <a:spcAft>
                <a:spcPts val="0"/>
              </a:spcAft>
              <a:buSzPts val="1100"/>
              <a:buNone/>
              <a:defRPr b="0" i="0" sz="1400" u="none" cap="none" strike="noStrike">
                <a:solidFill>
                  <a:schemeClr val="dk1"/>
                </a:solidFill>
                <a:latin typeface="Calibri"/>
                <a:ea typeface="Calibri"/>
                <a:cs typeface="Calibri"/>
                <a:sym typeface="Calibri"/>
              </a:defRPr>
            </a:lvl2pPr>
            <a:lvl3pPr lvl="2" marR="0" rtl="0" algn="l">
              <a:spcBef>
                <a:spcPts val="0"/>
              </a:spcBef>
              <a:spcAft>
                <a:spcPts val="0"/>
              </a:spcAft>
              <a:buSzPts val="1100"/>
              <a:buNone/>
              <a:defRPr b="0" i="0" sz="1400" u="none" cap="none" strike="noStrike">
                <a:solidFill>
                  <a:schemeClr val="dk1"/>
                </a:solidFill>
                <a:latin typeface="Calibri"/>
                <a:ea typeface="Calibri"/>
                <a:cs typeface="Calibri"/>
                <a:sym typeface="Calibri"/>
              </a:defRPr>
            </a:lvl3pPr>
            <a:lvl4pPr lvl="3" marR="0" rtl="0" algn="l">
              <a:spcBef>
                <a:spcPts val="0"/>
              </a:spcBef>
              <a:spcAft>
                <a:spcPts val="0"/>
              </a:spcAft>
              <a:buSzPts val="1100"/>
              <a:buNone/>
              <a:defRPr b="0" i="0" sz="1400" u="none" cap="none" strike="noStrike">
                <a:solidFill>
                  <a:schemeClr val="dk1"/>
                </a:solidFill>
                <a:latin typeface="Calibri"/>
                <a:ea typeface="Calibri"/>
                <a:cs typeface="Calibri"/>
                <a:sym typeface="Calibri"/>
              </a:defRPr>
            </a:lvl4pPr>
            <a:lvl5pPr lvl="4" marR="0" rtl="0" algn="l">
              <a:spcBef>
                <a:spcPts val="0"/>
              </a:spcBef>
              <a:spcAft>
                <a:spcPts val="0"/>
              </a:spcAft>
              <a:buSzPts val="1100"/>
              <a:buNone/>
              <a:defRPr b="0" i="0" sz="1400" u="none" cap="none" strike="noStrike">
                <a:solidFill>
                  <a:schemeClr val="dk1"/>
                </a:solidFill>
                <a:latin typeface="Calibri"/>
                <a:ea typeface="Calibri"/>
                <a:cs typeface="Calibri"/>
                <a:sym typeface="Calibri"/>
              </a:defRPr>
            </a:lvl5pPr>
            <a:lvl6pPr lvl="5" marR="0" rtl="0" algn="l">
              <a:spcBef>
                <a:spcPts val="0"/>
              </a:spcBef>
              <a:spcAft>
                <a:spcPts val="0"/>
              </a:spcAft>
              <a:buSzPts val="1100"/>
              <a:buNone/>
              <a:defRPr b="0" i="0" sz="1400" u="none" cap="none" strike="noStrike">
                <a:solidFill>
                  <a:schemeClr val="dk1"/>
                </a:solidFill>
                <a:latin typeface="Calibri"/>
                <a:ea typeface="Calibri"/>
                <a:cs typeface="Calibri"/>
                <a:sym typeface="Calibri"/>
              </a:defRPr>
            </a:lvl6pPr>
            <a:lvl7pPr lvl="6" marR="0" rtl="0" algn="l">
              <a:spcBef>
                <a:spcPts val="0"/>
              </a:spcBef>
              <a:spcAft>
                <a:spcPts val="0"/>
              </a:spcAft>
              <a:buSzPts val="1100"/>
              <a:buNone/>
              <a:defRPr b="0" i="0" sz="1400" u="none" cap="none" strike="noStrike">
                <a:solidFill>
                  <a:schemeClr val="dk1"/>
                </a:solidFill>
                <a:latin typeface="Calibri"/>
                <a:ea typeface="Calibri"/>
                <a:cs typeface="Calibri"/>
                <a:sym typeface="Calibri"/>
              </a:defRPr>
            </a:lvl7pPr>
            <a:lvl8pPr lvl="7" marR="0" rtl="0" algn="l">
              <a:spcBef>
                <a:spcPts val="0"/>
              </a:spcBef>
              <a:spcAft>
                <a:spcPts val="0"/>
              </a:spcAft>
              <a:buSzPts val="1100"/>
              <a:buNone/>
              <a:defRPr b="0" i="0" sz="1400" u="none" cap="none" strike="noStrike">
                <a:solidFill>
                  <a:schemeClr val="dk1"/>
                </a:solidFill>
                <a:latin typeface="Calibri"/>
                <a:ea typeface="Calibri"/>
                <a:cs typeface="Calibri"/>
                <a:sym typeface="Calibri"/>
              </a:defRPr>
            </a:lvl8pPr>
            <a:lvl9pPr lvl="8" marR="0" rtl="0" algn="l">
              <a:spcBef>
                <a:spcPts val="0"/>
              </a:spcBef>
              <a:spcAft>
                <a:spcPts val="0"/>
              </a:spcAft>
              <a:buSzPts val="1100"/>
              <a:buNone/>
              <a:defRPr b="0" i="0" sz="1400" u="none" cap="none" strike="noStrike">
                <a:solidFill>
                  <a:schemeClr val="dk1"/>
                </a:solidFill>
                <a:latin typeface="Calibri"/>
                <a:ea typeface="Calibri"/>
                <a:cs typeface="Calibri"/>
                <a:sym typeface="Calibri"/>
              </a:defRPr>
            </a:lvl9pPr>
          </a:lstStyle>
          <a:p/>
        </p:txBody>
      </p:sp>
      <p:sp>
        <p:nvSpPr>
          <p:cNvPr id="100" name="Google Shape;100;p18"/>
          <p:cNvSpPr txBox="1"/>
          <p:nvPr>
            <p:ph idx="12" type="sldNum"/>
          </p:nvPr>
        </p:nvSpPr>
        <p:spPr>
          <a:xfrm>
            <a:off x="6661100" y="5297488"/>
            <a:ext cx="2133600" cy="303212"/>
          </a:xfrm>
          <a:prstGeom prst="rect">
            <a:avLst/>
          </a:prstGeom>
          <a:noFill/>
          <a:ln>
            <a:noFill/>
          </a:ln>
        </p:spPr>
        <p:txBody>
          <a:bodyPr anchorCtr="0" anchor="ctr" bIns="35550" lIns="71100" spcFirstLastPara="1" rIns="71100" wrap="square" tIns="35550">
            <a:noAutofit/>
          </a:bodyPr>
          <a:lstStyle>
            <a:lvl1pPr indent="0" lvl="0" marL="0" marR="0" rtl="0" algn="r">
              <a:spcBef>
                <a:spcPts val="0"/>
              </a:spcBef>
              <a:buNone/>
              <a:defRPr b="0" i="0" sz="1100" u="none" cap="none" strike="noStrike">
                <a:solidFill>
                  <a:srgbClr val="0000FF"/>
                </a:solidFill>
                <a:latin typeface="Calibri"/>
                <a:ea typeface="Calibri"/>
                <a:cs typeface="Calibri"/>
                <a:sym typeface="Calibri"/>
              </a:defRPr>
            </a:lvl1pPr>
            <a:lvl2pPr indent="0" lvl="1" marL="0" marR="0" rtl="0" algn="r">
              <a:spcBef>
                <a:spcPts val="0"/>
              </a:spcBef>
              <a:buNone/>
              <a:defRPr b="0" i="0" sz="1100" u="none" cap="none" strike="noStrike">
                <a:solidFill>
                  <a:srgbClr val="0000FF"/>
                </a:solidFill>
                <a:latin typeface="Calibri"/>
                <a:ea typeface="Calibri"/>
                <a:cs typeface="Calibri"/>
                <a:sym typeface="Calibri"/>
              </a:defRPr>
            </a:lvl2pPr>
            <a:lvl3pPr indent="0" lvl="2" marL="0" marR="0" rtl="0" algn="r">
              <a:spcBef>
                <a:spcPts val="0"/>
              </a:spcBef>
              <a:buNone/>
              <a:defRPr b="0" i="0" sz="1100" u="none" cap="none" strike="noStrike">
                <a:solidFill>
                  <a:srgbClr val="0000FF"/>
                </a:solidFill>
                <a:latin typeface="Calibri"/>
                <a:ea typeface="Calibri"/>
                <a:cs typeface="Calibri"/>
                <a:sym typeface="Calibri"/>
              </a:defRPr>
            </a:lvl3pPr>
            <a:lvl4pPr indent="0" lvl="3" marL="0" marR="0" rtl="0" algn="r">
              <a:spcBef>
                <a:spcPts val="0"/>
              </a:spcBef>
              <a:buNone/>
              <a:defRPr b="0" i="0" sz="1100" u="none" cap="none" strike="noStrike">
                <a:solidFill>
                  <a:srgbClr val="0000FF"/>
                </a:solidFill>
                <a:latin typeface="Calibri"/>
                <a:ea typeface="Calibri"/>
                <a:cs typeface="Calibri"/>
                <a:sym typeface="Calibri"/>
              </a:defRPr>
            </a:lvl4pPr>
            <a:lvl5pPr indent="0" lvl="4" marL="0" marR="0" rtl="0" algn="r">
              <a:spcBef>
                <a:spcPts val="0"/>
              </a:spcBef>
              <a:buNone/>
              <a:defRPr b="0" i="0" sz="1100" u="none" cap="none" strike="noStrike">
                <a:solidFill>
                  <a:srgbClr val="0000FF"/>
                </a:solidFill>
                <a:latin typeface="Calibri"/>
                <a:ea typeface="Calibri"/>
                <a:cs typeface="Calibri"/>
                <a:sym typeface="Calibri"/>
              </a:defRPr>
            </a:lvl5pPr>
            <a:lvl6pPr indent="0" lvl="5" marL="0" marR="0" rtl="0" algn="r">
              <a:spcBef>
                <a:spcPts val="0"/>
              </a:spcBef>
              <a:buNone/>
              <a:defRPr b="0" i="0" sz="1100" u="none" cap="none" strike="noStrike">
                <a:solidFill>
                  <a:srgbClr val="0000FF"/>
                </a:solidFill>
                <a:latin typeface="Calibri"/>
                <a:ea typeface="Calibri"/>
                <a:cs typeface="Calibri"/>
                <a:sym typeface="Calibri"/>
              </a:defRPr>
            </a:lvl6pPr>
            <a:lvl7pPr indent="0" lvl="6" marL="0" marR="0" rtl="0" algn="r">
              <a:spcBef>
                <a:spcPts val="0"/>
              </a:spcBef>
              <a:buNone/>
              <a:defRPr b="0" i="0" sz="1100" u="none" cap="none" strike="noStrike">
                <a:solidFill>
                  <a:srgbClr val="0000FF"/>
                </a:solidFill>
                <a:latin typeface="Calibri"/>
                <a:ea typeface="Calibri"/>
                <a:cs typeface="Calibri"/>
                <a:sym typeface="Calibri"/>
              </a:defRPr>
            </a:lvl7pPr>
            <a:lvl8pPr indent="0" lvl="7" marL="0" marR="0" rtl="0" algn="r">
              <a:spcBef>
                <a:spcPts val="0"/>
              </a:spcBef>
              <a:buNone/>
              <a:defRPr b="0" i="0" sz="1100" u="none" cap="none" strike="noStrike">
                <a:solidFill>
                  <a:srgbClr val="0000FF"/>
                </a:solidFill>
                <a:latin typeface="Calibri"/>
                <a:ea typeface="Calibri"/>
                <a:cs typeface="Calibri"/>
                <a:sym typeface="Calibri"/>
              </a:defRPr>
            </a:lvl8pPr>
            <a:lvl9pPr indent="0" lvl="8" marL="0" marR="0" rtl="0" algn="r">
              <a:spcBef>
                <a:spcPts val="0"/>
              </a:spcBef>
              <a:buNone/>
              <a:defRPr b="0" i="0" sz="1100" u="none" cap="none" strike="noStrike">
                <a:solidFill>
                  <a:srgbClr val="0000FF"/>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3_Content with Caption" showMasterSp="0">
  <p:cSld name="3_Content with Caption">
    <p:bg>
      <p:bgPr>
        <a:solidFill>
          <a:schemeClr val="lt2"/>
        </a:solidFill>
      </p:bgPr>
    </p:bg>
    <p:spTree>
      <p:nvGrpSpPr>
        <p:cNvPr id="101" name="Shape 101"/>
        <p:cNvGrpSpPr/>
        <p:nvPr/>
      </p:nvGrpSpPr>
      <p:grpSpPr>
        <a:xfrm>
          <a:off x="0" y="0"/>
          <a:ext cx="0" cy="0"/>
          <a:chOff x="0" y="0"/>
          <a:chExt cx="0" cy="0"/>
        </a:xfrm>
      </p:grpSpPr>
      <p:sp>
        <p:nvSpPr>
          <p:cNvPr id="102" name="Google Shape;102;p19"/>
          <p:cNvSpPr/>
          <p:nvPr/>
        </p:nvSpPr>
        <p:spPr>
          <a:xfrm>
            <a:off x="0" y="0"/>
            <a:ext cx="9144000" cy="5715000"/>
          </a:xfrm>
          <a:prstGeom prst="rect">
            <a:avLst/>
          </a:prstGeom>
          <a:solidFill>
            <a:srgbClr val="FFFFFF"/>
          </a:solidFill>
          <a:ln>
            <a:noFill/>
          </a:ln>
        </p:spPr>
        <p:txBody>
          <a:bodyPr anchorCtr="0" anchor="ctr" bIns="42650" lIns="85325" spcFirstLastPara="1" rIns="85325" wrap="square" tIns="42650">
            <a:noAutofit/>
          </a:bodyPr>
          <a:lstStyle/>
          <a:p>
            <a:pPr indent="0" lvl="0" marL="0" marR="0" rtl="0" algn="ctr">
              <a:spcBef>
                <a:spcPts val="0"/>
              </a:spcBef>
              <a:spcAft>
                <a:spcPts val="0"/>
              </a:spcAft>
              <a:buClr>
                <a:srgbClr val="000000"/>
              </a:buClr>
              <a:buSzPts val="1300"/>
              <a:buFont typeface="Arial"/>
              <a:buNone/>
            </a:pPr>
            <a:r>
              <a:t/>
            </a:r>
            <a:endParaRPr b="0" i="0" sz="1300" u="none" cap="none" strike="noStrike">
              <a:solidFill>
                <a:srgbClr val="FFFFFF"/>
              </a:solidFill>
              <a:latin typeface="Calibri"/>
              <a:ea typeface="Calibri"/>
              <a:cs typeface="Calibri"/>
              <a:sym typeface="Calibri"/>
            </a:endParaRPr>
          </a:p>
        </p:txBody>
      </p:sp>
      <p:sp>
        <p:nvSpPr>
          <p:cNvPr id="103" name="Google Shape;103;p19"/>
          <p:cNvSpPr txBox="1"/>
          <p:nvPr>
            <p:ph idx="1" type="body"/>
          </p:nvPr>
        </p:nvSpPr>
        <p:spPr>
          <a:xfrm>
            <a:off x="0" y="-19097"/>
            <a:ext cx="7010400" cy="5734099"/>
          </a:xfrm>
          <a:prstGeom prst="rect">
            <a:avLst/>
          </a:prstGeom>
          <a:noFill/>
          <a:ln>
            <a:noFill/>
          </a:ln>
        </p:spPr>
        <p:txBody>
          <a:bodyPr anchorCtr="0" anchor="ctr" bIns="35550" lIns="71100" spcFirstLastPara="1" rIns="71100" wrap="square" tIns="35550"/>
          <a:lstStyle>
            <a:lvl1pPr indent="-228600" lvl="0" marL="457200" marR="0" rtl="0" algn="l">
              <a:lnSpc>
                <a:spcPct val="100000"/>
              </a:lnSpc>
              <a:spcBef>
                <a:spcPts val="400"/>
              </a:spcBef>
              <a:spcAft>
                <a:spcPts val="0"/>
              </a:spcAft>
              <a:buClr>
                <a:srgbClr val="3366FF"/>
              </a:buClr>
              <a:buSzPts val="1900"/>
              <a:buFont typeface="Noto Sans Symbols"/>
              <a:buNone/>
              <a:defRPr b="0" i="0" sz="3000" u="none" cap="none" strike="noStrike">
                <a:solidFill>
                  <a:srgbClr val="3366FF"/>
                </a:solidFill>
                <a:latin typeface="Open Sans"/>
                <a:ea typeface="Open Sans"/>
                <a:cs typeface="Open Sans"/>
                <a:sym typeface="Open Sans"/>
              </a:defRPr>
            </a:lvl1pPr>
            <a:lvl2pPr indent="-330200" lvl="1" marL="914400" marR="0" rtl="0" algn="l">
              <a:lnSpc>
                <a:spcPct val="100000"/>
              </a:lnSpc>
              <a:spcBef>
                <a:spcPts val="300"/>
              </a:spcBef>
              <a:spcAft>
                <a:spcPts val="0"/>
              </a:spcAft>
              <a:buClr>
                <a:srgbClr val="000000"/>
              </a:buClr>
              <a:buSzPts val="1600"/>
              <a:buFont typeface="Noto Sans Symbols"/>
              <a:buChar char="○"/>
              <a:defRPr b="0" i="0" sz="2600" u="none" cap="none" strike="noStrike">
                <a:solidFill>
                  <a:srgbClr val="000000"/>
                </a:solidFill>
                <a:latin typeface="Open Sans"/>
                <a:ea typeface="Open Sans"/>
                <a:cs typeface="Open Sans"/>
                <a:sym typeface="Open Sans"/>
              </a:defRPr>
            </a:lvl2pPr>
            <a:lvl3pPr indent="-298450" lvl="2" marL="1371600" marR="0" rtl="0" algn="l">
              <a:lnSpc>
                <a:spcPct val="100000"/>
              </a:lnSpc>
              <a:spcBef>
                <a:spcPts val="200"/>
              </a:spcBef>
              <a:spcAft>
                <a:spcPts val="0"/>
              </a:spcAft>
              <a:buClr>
                <a:srgbClr val="000000"/>
              </a:buClr>
              <a:buSzPts val="1100"/>
              <a:buFont typeface="Noto Sans Symbols"/>
              <a:buChar char="■"/>
              <a:defRPr b="0" i="0" sz="2200" u="none" cap="none" strike="noStrike">
                <a:solidFill>
                  <a:srgbClr val="000000"/>
                </a:solidFill>
                <a:latin typeface="Open Sans"/>
                <a:ea typeface="Open Sans"/>
                <a:cs typeface="Open Sans"/>
                <a:sym typeface="Open Sans"/>
              </a:defRPr>
            </a:lvl3pPr>
            <a:lvl4pPr indent="-285750" lvl="3" marL="1828800" marR="0" rtl="0" algn="l">
              <a:lnSpc>
                <a:spcPct val="100000"/>
              </a:lnSpc>
              <a:spcBef>
                <a:spcPts val="200"/>
              </a:spcBef>
              <a:spcAft>
                <a:spcPts val="0"/>
              </a:spcAft>
              <a:buClr>
                <a:srgbClr val="000000"/>
              </a:buClr>
              <a:buSzPts val="900"/>
              <a:buFont typeface="Noto Sans Symbols"/>
              <a:buChar char="●"/>
              <a:defRPr b="0" i="0" sz="1900" u="none" cap="none" strike="noStrike">
                <a:solidFill>
                  <a:srgbClr val="000000"/>
                </a:solidFill>
                <a:latin typeface="Open Sans"/>
                <a:ea typeface="Open Sans"/>
                <a:cs typeface="Open Sans"/>
                <a:sym typeface="Open Sans"/>
              </a:defRPr>
            </a:lvl4pPr>
            <a:lvl5pPr indent="-285750" lvl="4" marL="2286000" marR="0" rtl="0" algn="l">
              <a:lnSpc>
                <a:spcPct val="100000"/>
              </a:lnSpc>
              <a:spcBef>
                <a:spcPts val="200"/>
              </a:spcBef>
              <a:spcAft>
                <a:spcPts val="0"/>
              </a:spcAft>
              <a:buClr>
                <a:srgbClr val="000000"/>
              </a:buClr>
              <a:buSzPts val="900"/>
              <a:buFont typeface="Noto Sans Symbols"/>
              <a:buChar char="○"/>
              <a:defRPr b="0" i="0" sz="1900" u="none" cap="none" strike="noStrike">
                <a:solidFill>
                  <a:srgbClr val="000000"/>
                </a:solidFill>
                <a:latin typeface="Open Sans"/>
                <a:ea typeface="Open Sans"/>
                <a:cs typeface="Open Sans"/>
                <a:sym typeface="Open Sans"/>
              </a:defRPr>
            </a:lvl5pPr>
            <a:lvl6pPr indent="-285750" lvl="5" marL="2743200" marR="0" rtl="0" algn="l">
              <a:lnSpc>
                <a:spcPct val="100000"/>
              </a:lnSpc>
              <a:spcBef>
                <a:spcPts val="200"/>
              </a:spcBef>
              <a:spcAft>
                <a:spcPts val="0"/>
              </a:spcAft>
              <a:buClr>
                <a:srgbClr val="000000"/>
              </a:buClr>
              <a:buSzPts val="900"/>
              <a:buFont typeface="Noto Sans Symbols"/>
              <a:buChar char="■"/>
              <a:defRPr b="0" i="0" sz="1900" u="none" cap="none" strike="noStrike">
                <a:solidFill>
                  <a:srgbClr val="000000"/>
                </a:solidFill>
                <a:latin typeface="Candara"/>
                <a:ea typeface="Candara"/>
                <a:cs typeface="Candara"/>
                <a:sym typeface="Candara"/>
              </a:defRPr>
            </a:lvl6pPr>
            <a:lvl7pPr indent="-285750" lvl="6" marL="3200400" marR="0" rtl="0" algn="l">
              <a:lnSpc>
                <a:spcPct val="100000"/>
              </a:lnSpc>
              <a:spcBef>
                <a:spcPts val="200"/>
              </a:spcBef>
              <a:spcAft>
                <a:spcPts val="0"/>
              </a:spcAft>
              <a:buClr>
                <a:srgbClr val="000000"/>
              </a:buClr>
              <a:buSzPts val="900"/>
              <a:buFont typeface="Noto Sans Symbols"/>
              <a:buChar char="●"/>
              <a:defRPr b="0" i="0" sz="1900" u="none" cap="none" strike="noStrike">
                <a:solidFill>
                  <a:srgbClr val="000000"/>
                </a:solidFill>
                <a:latin typeface="Candara"/>
                <a:ea typeface="Candara"/>
                <a:cs typeface="Candara"/>
                <a:sym typeface="Candara"/>
              </a:defRPr>
            </a:lvl7pPr>
            <a:lvl8pPr indent="-285750" lvl="7" marL="3657600" marR="0" rtl="0" algn="l">
              <a:lnSpc>
                <a:spcPct val="100000"/>
              </a:lnSpc>
              <a:spcBef>
                <a:spcPts val="200"/>
              </a:spcBef>
              <a:spcAft>
                <a:spcPts val="0"/>
              </a:spcAft>
              <a:buClr>
                <a:srgbClr val="000000"/>
              </a:buClr>
              <a:buSzPts val="900"/>
              <a:buFont typeface="Noto Sans Symbols"/>
              <a:buChar char="○"/>
              <a:defRPr b="0" i="0" sz="1900" u="none" cap="none" strike="noStrike">
                <a:solidFill>
                  <a:srgbClr val="000000"/>
                </a:solidFill>
                <a:latin typeface="Candara"/>
                <a:ea typeface="Candara"/>
                <a:cs typeface="Candara"/>
                <a:sym typeface="Candara"/>
              </a:defRPr>
            </a:lvl8pPr>
            <a:lvl9pPr indent="-285750" lvl="8" marL="4114800" marR="0" rtl="0" algn="l">
              <a:lnSpc>
                <a:spcPct val="100000"/>
              </a:lnSpc>
              <a:spcBef>
                <a:spcPts val="200"/>
              </a:spcBef>
              <a:spcAft>
                <a:spcPts val="0"/>
              </a:spcAft>
              <a:buClr>
                <a:srgbClr val="000000"/>
              </a:buClr>
              <a:buSzPts val="900"/>
              <a:buFont typeface="Noto Sans Symbols"/>
              <a:buChar char="■"/>
              <a:defRPr b="0" i="0" sz="1900" u="none" cap="none" strike="noStrike">
                <a:solidFill>
                  <a:srgbClr val="000000"/>
                </a:solidFill>
                <a:latin typeface="Candara"/>
                <a:ea typeface="Candara"/>
                <a:cs typeface="Candara"/>
                <a:sym typeface="Candara"/>
              </a:defRPr>
            </a:lvl9pPr>
          </a:lstStyle>
          <a:p/>
        </p:txBody>
      </p:sp>
      <p:sp>
        <p:nvSpPr>
          <p:cNvPr id="104" name="Google Shape;104;p19"/>
          <p:cNvSpPr txBox="1"/>
          <p:nvPr>
            <p:ph idx="10" type="dt"/>
          </p:nvPr>
        </p:nvSpPr>
        <p:spPr>
          <a:xfrm>
            <a:off x="457200" y="5297488"/>
            <a:ext cx="2133600" cy="303212"/>
          </a:xfrm>
          <a:prstGeom prst="rect">
            <a:avLst/>
          </a:prstGeom>
          <a:noFill/>
          <a:ln>
            <a:noFill/>
          </a:ln>
        </p:spPr>
        <p:txBody>
          <a:bodyPr anchorCtr="0" anchor="ctr" bIns="35550" lIns="71100" spcFirstLastPara="1" rIns="71100" wrap="square" tIns="35550"/>
          <a:lstStyle>
            <a:lvl1pPr lvl="0" marR="0" rtl="0" algn="l">
              <a:spcBef>
                <a:spcPts val="0"/>
              </a:spcBef>
              <a:spcAft>
                <a:spcPts val="0"/>
              </a:spcAft>
              <a:buSzPts val="1100"/>
              <a:buNone/>
              <a:defRPr b="0" i="0" sz="1100" u="none" cap="none" strike="noStrike">
                <a:solidFill>
                  <a:srgbClr val="888888"/>
                </a:solidFill>
                <a:latin typeface="Calibri"/>
                <a:ea typeface="Calibri"/>
                <a:cs typeface="Calibri"/>
                <a:sym typeface="Calibri"/>
              </a:defRPr>
            </a:lvl1pPr>
            <a:lvl2pPr lvl="1" marR="0" rtl="0" algn="l">
              <a:spcBef>
                <a:spcPts val="0"/>
              </a:spcBef>
              <a:spcAft>
                <a:spcPts val="0"/>
              </a:spcAft>
              <a:buSzPts val="1100"/>
              <a:buNone/>
              <a:defRPr b="0" i="0" sz="1400" u="none" cap="none" strike="noStrike">
                <a:solidFill>
                  <a:schemeClr val="dk1"/>
                </a:solidFill>
                <a:latin typeface="Calibri"/>
                <a:ea typeface="Calibri"/>
                <a:cs typeface="Calibri"/>
                <a:sym typeface="Calibri"/>
              </a:defRPr>
            </a:lvl2pPr>
            <a:lvl3pPr lvl="2" marR="0" rtl="0" algn="l">
              <a:spcBef>
                <a:spcPts val="0"/>
              </a:spcBef>
              <a:spcAft>
                <a:spcPts val="0"/>
              </a:spcAft>
              <a:buSzPts val="1100"/>
              <a:buNone/>
              <a:defRPr b="0" i="0" sz="1400" u="none" cap="none" strike="noStrike">
                <a:solidFill>
                  <a:schemeClr val="dk1"/>
                </a:solidFill>
                <a:latin typeface="Calibri"/>
                <a:ea typeface="Calibri"/>
                <a:cs typeface="Calibri"/>
                <a:sym typeface="Calibri"/>
              </a:defRPr>
            </a:lvl3pPr>
            <a:lvl4pPr lvl="3" marR="0" rtl="0" algn="l">
              <a:spcBef>
                <a:spcPts val="0"/>
              </a:spcBef>
              <a:spcAft>
                <a:spcPts val="0"/>
              </a:spcAft>
              <a:buSzPts val="1100"/>
              <a:buNone/>
              <a:defRPr b="0" i="0" sz="1400" u="none" cap="none" strike="noStrike">
                <a:solidFill>
                  <a:schemeClr val="dk1"/>
                </a:solidFill>
                <a:latin typeface="Calibri"/>
                <a:ea typeface="Calibri"/>
                <a:cs typeface="Calibri"/>
                <a:sym typeface="Calibri"/>
              </a:defRPr>
            </a:lvl4pPr>
            <a:lvl5pPr lvl="4" marR="0" rtl="0" algn="l">
              <a:spcBef>
                <a:spcPts val="0"/>
              </a:spcBef>
              <a:spcAft>
                <a:spcPts val="0"/>
              </a:spcAft>
              <a:buSzPts val="1100"/>
              <a:buNone/>
              <a:defRPr b="0" i="0" sz="1400" u="none" cap="none" strike="noStrike">
                <a:solidFill>
                  <a:schemeClr val="dk1"/>
                </a:solidFill>
                <a:latin typeface="Calibri"/>
                <a:ea typeface="Calibri"/>
                <a:cs typeface="Calibri"/>
                <a:sym typeface="Calibri"/>
              </a:defRPr>
            </a:lvl5pPr>
            <a:lvl6pPr lvl="5" marR="0" rtl="0" algn="l">
              <a:spcBef>
                <a:spcPts val="0"/>
              </a:spcBef>
              <a:spcAft>
                <a:spcPts val="0"/>
              </a:spcAft>
              <a:buSzPts val="1100"/>
              <a:buNone/>
              <a:defRPr b="0" i="0" sz="1400" u="none" cap="none" strike="noStrike">
                <a:solidFill>
                  <a:schemeClr val="dk1"/>
                </a:solidFill>
                <a:latin typeface="Calibri"/>
                <a:ea typeface="Calibri"/>
                <a:cs typeface="Calibri"/>
                <a:sym typeface="Calibri"/>
              </a:defRPr>
            </a:lvl6pPr>
            <a:lvl7pPr lvl="6" marR="0" rtl="0" algn="l">
              <a:spcBef>
                <a:spcPts val="0"/>
              </a:spcBef>
              <a:spcAft>
                <a:spcPts val="0"/>
              </a:spcAft>
              <a:buSzPts val="1100"/>
              <a:buNone/>
              <a:defRPr b="0" i="0" sz="1400" u="none" cap="none" strike="noStrike">
                <a:solidFill>
                  <a:schemeClr val="dk1"/>
                </a:solidFill>
                <a:latin typeface="Calibri"/>
                <a:ea typeface="Calibri"/>
                <a:cs typeface="Calibri"/>
                <a:sym typeface="Calibri"/>
              </a:defRPr>
            </a:lvl7pPr>
            <a:lvl8pPr lvl="7" marR="0" rtl="0" algn="l">
              <a:spcBef>
                <a:spcPts val="0"/>
              </a:spcBef>
              <a:spcAft>
                <a:spcPts val="0"/>
              </a:spcAft>
              <a:buSzPts val="1100"/>
              <a:buNone/>
              <a:defRPr b="0" i="0" sz="1400" u="none" cap="none" strike="noStrike">
                <a:solidFill>
                  <a:schemeClr val="dk1"/>
                </a:solidFill>
                <a:latin typeface="Calibri"/>
                <a:ea typeface="Calibri"/>
                <a:cs typeface="Calibri"/>
                <a:sym typeface="Calibri"/>
              </a:defRPr>
            </a:lvl8pPr>
            <a:lvl9pPr lvl="8" marR="0" rtl="0" algn="l">
              <a:spcBef>
                <a:spcPts val="0"/>
              </a:spcBef>
              <a:spcAft>
                <a:spcPts val="0"/>
              </a:spcAft>
              <a:buSzPts val="1100"/>
              <a:buNone/>
              <a:defRPr b="0" i="0" sz="1400" u="none" cap="none" strike="noStrike">
                <a:solidFill>
                  <a:schemeClr val="dk1"/>
                </a:solidFill>
                <a:latin typeface="Calibri"/>
                <a:ea typeface="Calibri"/>
                <a:cs typeface="Calibri"/>
                <a:sym typeface="Calibri"/>
              </a:defRPr>
            </a:lvl9pPr>
          </a:lstStyle>
          <a:p/>
        </p:txBody>
      </p:sp>
      <p:sp>
        <p:nvSpPr>
          <p:cNvPr id="105" name="Google Shape;105;p19"/>
          <p:cNvSpPr txBox="1"/>
          <p:nvPr>
            <p:ph idx="11" type="ftr"/>
          </p:nvPr>
        </p:nvSpPr>
        <p:spPr>
          <a:xfrm>
            <a:off x="3124200" y="5297488"/>
            <a:ext cx="2895600" cy="303212"/>
          </a:xfrm>
          <a:prstGeom prst="rect">
            <a:avLst/>
          </a:prstGeom>
          <a:noFill/>
          <a:ln>
            <a:noFill/>
          </a:ln>
        </p:spPr>
        <p:txBody>
          <a:bodyPr anchorCtr="0" anchor="ctr" bIns="35550" lIns="71100" spcFirstLastPara="1" rIns="71100" wrap="square" tIns="35550"/>
          <a:lstStyle>
            <a:lvl1pPr lvl="0" marR="0" rtl="0" algn="ctr">
              <a:spcBef>
                <a:spcPts val="0"/>
              </a:spcBef>
              <a:spcAft>
                <a:spcPts val="0"/>
              </a:spcAft>
              <a:buSzPts val="1100"/>
              <a:buNone/>
              <a:defRPr b="0" i="0" sz="1100" u="none" cap="none" strike="noStrike">
                <a:solidFill>
                  <a:srgbClr val="888888"/>
                </a:solidFill>
                <a:latin typeface="Calibri"/>
                <a:ea typeface="Calibri"/>
                <a:cs typeface="Calibri"/>
                <a:sym typeface="Calibri"/>
              </a:defRPr>
            </a:lvl1pPr>
            <a:lvl2pPr lvl="1" marR="0" rtl="0" algn="l">
              <a:spcBef>
                <a:spcPts val="0"/>
              </a:spcBef>
              <a:spcAft>
                <a:spcPts val="0"/>
              </a:spcAft>
              <a:buSzPts val="1100"/>
              <a:buNone/>
              <a:defRPr b="0" i="0" sz="1400" u="none" cap="none" strike="noStrike">
                <a:solidFill>
                  <a:schemeClr val="dk1"/>
                </a:solidFill>
                <a:latin typeface="Calibri"/>
                <a:ea typeface="Calibri"/>
                <a:cs typeface="Calibri"/>
                <a:sym typeface="Calibri"/>
              </a:defRPr>
            </a:lvl2pPr>
            <a:lvl3pPr lvl="2" marR="0" rtl="0" algn="l">
              <a:spcBef>
                <a:spcPts val="0"/>
              </a:spcBef>
              <a:spcAft>
                <a:spcPts val="0"/>
              </a:spcAft>
              <a:buSzPts val="1100"/>
              <a:buNone/>
              <a:defRPr b="0" i="0" sz="1400" u="none" cap="none" strike="noStrike">
                <a:solidFill>
                  <a:schemeClr val="dk1"/>
                </a:solidFill>
                <a:latin typeface="Calibri"/>
                <a:ea typeface="Calibri"/>
                <a:cs typeface="Calibri"/>
                <a:sym typeface="Calibri"/>
              </a:defRPr>
            </a:lvl3pPr>
            <a:lvl4pPr lvl="3" marR="0" rtl="0" algn="l">
              <a:spcBef>
                <a:spcPts val="0"/>
              </a:spcBef>
              <a:spcAft>
                <a:spcPts val="0"/>
              </a:spcAft>
              <a:buSzPts val="1100"/>
              <a:buNone/>
              <a:defRPr b="0" i="0" sz="1400" u="none" cap="none" strike="noStrike">
                <a:solidFill>
                  <a:schemeClr val="dk1"/>
                </a:solidFill>
                <a:latin typeface="Calibri"/>
                <a:ea typeface="Calibri"/>
                <a:cs typeface="Calibri"/>
                <a:sym typeface="Calibri"/>
              </a:defRPr>
            </a:lvl4pPr>
            <a:lvl5pPr lvl="4" marR="0" rtl="0" algn="l">
              <a:spcBef>
                <a:spcPts val="0"/>
              </a:spcBef>
              <a:spcAft>
                <a:spcPts val="0"/>
              </a:spcAft>
              <a:buSzPts val="1100"/>
              <a:buNone/>
              <a:defRPr b="0" i="0" sz="1400" u="none" cap="none" strike="noStrike">
                <a:solidFill>
                  <a:schemeClr val="dk1"/>
                </a:solidFill>
                <a:latin typeface="Calibri"/>
                <a:ea typeface="Calibri"/>
                <a:cs typeface="Calibri"/>
                <a:sym typeface="Calibri"/>
              </a:defRPr>
            </a:lvl5pPr>
            <a:lvl6pPr lvl="5" marR="0" rtl="0" algn="l">
              <a:spcBef>
                <a:spcPts val="0"/>
              </a:spcBef>
              <a:spcAft>
                <a:spcPts val="0"/>
              </a:spcAft>
              <a:buSzPts val="1100"/>
              <a:buNone/>
              <a:defRPr b="0" i="0" sz="1400" u="none" cap="none" strike="noStrike">
                <a:solidFill>
                  <a:schemeClr val="dk1"/>
                </a:solidFill>
                <a:latin typeface="Calibri"/>
                <a:ea typeface="Calibri"/>
                <a:cs typeface="Calibri"/>
                <a:sym typeface="Calibri"/>
              </a:defRPr>
            </a:lvl6pPr>
            <a:lvl7pPr lvl="6" marR="0" rtl="0" algn="l">
              <a:spcBef>
                <a:spcPts val="0"/>
              </a:spcBef>
              <a:spcAft>
                <a:spcPts val="0"/>
              </a:spcAft>
              <a:buSzPts val="1100"/>
              <a:buNone/>
              <a:defRPr b="0" i="0" sz="1400" u="none" cap="none" strike="noStrike">
                <a:solidFill>
                  <a:schemeClr val="dk1"/>
                </a:solidFill>
                <a:latin typeface="Calibri"/>
                <a:ea typeface="Calibri"/>
                <a:cs typeface="Calibri"/>
                <a:sym typeface="Calibri"/>
              </a:defRPr>
            </a:lvl7pPr>
            <a:lvl8pPr lvl="7" marR="0" rtl="0" algn="l">
              <a:spcBef>
                <a:spcPts val="0"/>
              </a:spcBef>
              <a:spcAft>
                <a:spcPts val="0"/>
              </a:spcAft>
              <a:buSzPts val="1100"/>
              <a:buNone/>
              <a:defRPr b="0" i="0" sz="1400" u="none" cap="none" strike="noStrike">
                <a:solidFill>
                  <a:schemeClr val="dk1"/>
                </a:solidFill>
                <a:latin typeface="Calibri"/>
                <a:ea typeface="Calibri"/>
                <a:cs typeface="Calibri"/>
                <a:sym typeface="Calibri"/>
              </a:defRPr>
            </a:lvl8pPr>
            <a:lvl9pPr lvl="8" marR="0" rtl="0" algn="l">
              <a:spcBef>
                <a:spcPts val="0"/>
              </a:spcBef>
              <a:spcAft>
                <a:spcPts val="0"/>
              </a:spcAft>
              <a:buSzPts val="1100"/>
              <a:buNone/>
              <a:defRPr b="0" i="0" sz="1400" u="none" cap="none" strike="noStrike">
                <a:solidFill>
                  <a:schemeClr val="dk1"/>
                </a:solidFill>
                <a:latin typeface="Calibri"/>
                <a:ea typeface="Calibri"/>
                <a:cs typeface="Calibri"/>
                <a:sym typeface="Calibri"/>
              </a:defRPr>
            </a:lvl9pPr>
          </a:lstStyle>
          <a:p/>
        </p:txBody>
      </p:sp>
      <p:sp>
        <p:nvSpPr>
          <p:cNvPr id="106" name="Google Shape;106;p19"/>
          <p:cNvSpPr txBox="1"/>
          <p:nvPr>
            <p:ph idx="12" type="sldNum"/>
          </p:nvPr>
        </p:nvSpPr>
        <p:spPr>
          <a:xfrm>
            <a:off x="6661100" y="5297488"/>
            <a:ext cx="2133600" cy="303212"/>
          </a:xfrm>
          <a:prstGeom prst="rect">
            <a:avLst/>
          </a:prstGeom>
          <a:noFill/>
          <a:ln>
            <a:noFill/>
          </a:ln>
        </p:spPr>
        <p:txBody>
          <a:bodyPr anchorCtr="0" anchor="ctr" bIns="35550" lIns="71100" spcFirstLastPara="1" rIns="71100" wrap="square" tIns="35550">
            <a:noAutofit/>
          </a:bodyPr>
          <a:lstStyle>
            <a:lvl1pPr indent="0" lvl="0" marL="0" marR="0" rtl="0" algn="r">
              <a:spcBef>
                <a:spcPts val="0"/>
              </a:spcBef>
              <a:buNone/>
              <a:defRPr b="0" i="0" sz="1100" u="none" cap="none" strike="noStrike">
                <a:solidFill>
                  <a:srgbClr val="FFFFFF"/>
                </a:solidFill>
                <a:latin typeface="Calibri"/>
                <a:ea typeface="Calibri"/>
                <a:cs typeface="Calibri"/>
                <a:sym typeface="Calibri"/>
              </a:defRPr>
            </a:lvl1pPr>
            <a:lvl2pPr indent="0" lvl="1" marL="0" marR="0" rtl="0" algn="r">
              <a:spcBef>
                <a:spcPts val="0"/>
              </a:spcBef>
              <a:buNone/>
              <a:defRPr b="0" i="0" sz="1100" u="none" cap="none" strike="noStrike">
                <a:solidFill>
                  <a:srgbClr val="FFFFFF"/>
                </a:solidFill>
                <a:latin typeface="Calibri"/>
                <a:ea typeface="Calibri"/>
                <a:cs typeface="Calibri"/>
                <a:sym typeface="Calibri"/>
              </a:defRPr>
            </a:lvl2pPr>
            <a:lvl3pPr indent="0" lvl="2" marL="0" marR="0" rtl="0" algn="r">
              <a:spcBef>
                <a:spcPts val="0"/>
              </a:spcBef>
              <a:buNone/>
              <a:defRPr b="0" i="0" sz="1100" u="none" cap="none" strike="noStrike">
                <a:solidFill>
                  <a:srgbClr val="FFFFFF"/>
                </a:solidFill>
                <a:latin typeface="Calibri"/>
                <a:ea typeface="Calibri"/>
                <a:cs typeface="Calibri"/>
                <a:sym typeface="Calibri"/>
              </a:defRPr>
            </a:lvl3pPr>
            <a:lvl4pPr indent="0" lvl="3" marL="0" marR="0" rtl="0" algn="r">
              <a:spcBef>
                <a:spcPts val="0"/>
              </a:spcBef>
              <a:buNone/>
              <a:defRPr b="0" i="0" sz="1100" u="none" cap="none" strike="noStrike">
                <a:solidFill>
                  <a:srgbClr val="FFFFFF"/>
                </a:solidFill>
                <a:latin typeface="Calibri"/>
                <a:ea typeface="Calibri"/>
                <a:cs typeface="Calibri"/>
                <a:sym typeface="Calibri"/>
              </a:defRPr>
            </a:lvl4pPr>
            <a:lvl5pPr indent="0" lvl="4" marL="0" marR="0" rtl="0" algn="r">
              <a:spcBef>
                <a:spcPts val="0"/>
              </a:spcBef>
              <a:buNone/>
              <a:defRPr b="0" i="0" sz="1100" u="none" cap="none" strike="noStrike">
                <a:solidFill>
                  <a:srgbClr val="FFFFFF"/>
                </a:solidFill>
                <a:latin typeface="Calibri"/>
                <a:ea typeface="Calibri"/>
                <a:cs typeface="Calibri"/>
                <a:sym typeface="Calibri"/>
              </a:defRPr>
            </a:lvl5pPr>
            <a:lvl6pPr indent="0" lvl="5" marL="0" marR="0" rtl="0" algn="r">
              <a:spcBef>
                <a:spcPts val="0"/>
              </a:spcBef>
              <a:buNone/>
              <a:defRPr b="0" i="0" sz="1100" u="none" cap="none" strike="noStrike">
                <a:solidFill>
                  <a:srgbClr val="FFFFFF"/>
                </a:solidFill>
                <a:latin typeface="Calibri"/>
                <a:ea typeface="Calibri"/>
                <a:cs typeface="Calibri"/>
                <a:sym typeface="Calibri"/>
              </a:defRPr>
            </a:lvl6pPr>
            <a:lvl7pPr indent="0" lvl="6" marL="0" marR="0" rtl="0" algn="r">
              <a:spcBef>
                <a:spcPts val="0"/>
              </a:spcBef>
              <a:buNone/>
              <a:defRPr b="0" i="0" sz="1100" u="none" cap="none" strike="noStrike">
                <a:solidFill>
                  <a:srgbClr val="FFFFFF"/>
                </a:solidFill>
                <a:latin typeface="Calibri"/>
                <a:ea typeface="Calibri"/>
                <a:cs typeface="Calibri"/>
                <a:sym typeface="Calibri"/>
              </a:defRPr>
            </a:lvl7pPr>
            <a:lvl8pPr indent="0" lvl="7" marL="0" marR="0" rtl="0" algn="r">
              <a:spcBef>
                <a:spcPts val="0"/>
              </a:spcBef>
              <a:buNone/>
              <a:defRPr b="0" i="0" sz="1100" u="none" cap="none" strike="noStrike">
                <a:solidFill>
                  <a:srgbClr val="FFFFFF"/>
                </a:solidFill>
                <a:latin typeface="Calibri"/>
                <a:ea typeface="Calibri"/>
                <a:cs typeface="Calibri"/>
                <a:sym typeface="Calibri"/>
              </a:defRPr>
            </a:lvl8pPr>
            <a:lvl9pPr indent="0" lvl="8" marL="0" marR="0" rtl="0" algn="r">
              <a:spcBef>
                <a:spcPts val="0"/>
              </a:spcBef>
              <a:buNone/>
              <a:defRPr b="0" i="0" sz="1100" u="none" cap="none" strike="noStrike">
                <a:solidFill>
                  <a:srgbClr val="FFFFFF"/>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GB"/>
              <a:t>‹#›</a:t>
            </a:fld>
            <a:endParaRPr/>
          </a:p>
        </p:txBody>
      </p:sp>
      <p:sp>
        <p:nvSpPr>
          <p:cNvPr id="107" name="Google Shape;107;p19"/>
          <p:cNvSpPr/>
          <p:nvPr>
            <p:ph idx="2" type="pic"/>
          </p:nvPr>
        </p:nvSpPr>
        <p:spPr>
          <a:xfrm>
            <a:off x="7010400" y="0"/>
            <a:ext cx="2133600" cy="5715000"/>
          </a:xfrm>
          <a:prstGeom prst="rect">
            <a:avLst/>
          </a:prstGeom>
          <a:noFill/>
          <a:ln>
            <a:noFill/>
          </a:ln>
        </p:spPr>
        <p:txBody>
          <a:bodyPr anchorCtr="0" anchor="ctr" bIns="35550" lIns="71100" spcFirstLastPara="1" rIns="71100" wrap="square" tIns="35550"/>
          <a:lstStyle>
            <a:lvl1pPr lvl="0" marR="0" rtl="0" algn="ctr">
              <a:lnSpc>
                <a:spcPct val="100000"/>
              </a:lnSpc>
              <a:spcBef>
                <a:spcPts val="400"/>
              </a:spcBef>
              <a:spcAft>
                <a:spcPts val="0"/>
              </a:spcAft>
              <a:buClr>
                <a:srgbClr val="3366FF"/>
              </a:buClr>
              <a:buSzPts val="1900"/>
              <a:buFont typeface="Noto Sans Symbols"/>
              <a:buNone/>
              <a:defRPr b="0" i="0" sz="3000" u="none" cap="none" strike="noStrike">
                <a:solidFill>
                  <a:srgbClr val="3366FF"/>
                </a:solidFill>
                <a:latin typeface="Open Sans"/>
                <a:ea typeface="Open Sans"/>
                <a:cs typeface="Open Sans"/>
                <a:sym typeface="Open Sans"/>
              </a:defRPr>
            </a:lvl1pPr>
            <a:lvl2pPr lvl="1" marR="0" rtl="0" algn="l">
              <a:lnSpc>
                <a:spcPct val="100000"/>
              </a:lnSpc>
              <a:spcBef>
                <a:spcPts val="300"/>
              </a:spcBef>
              <a:spcAft>
                <a:spcPts val="0"/>
              </a:spcAft>
              <a:buClr>
                <a:srgbClr val="000000"/>
              </a:buClr>
              <a:buSzPts val="1600"/>
              <a:buFont typeface="Noto Sans Symbols"/>
              <a:buNone/>
              <a:defRPr b="0" i="0" sz="2600" u="none" cap="none" strike="noStrike">
                <a:solidFill>
                  <a:srgbClr val="000000"/>
                </a:solidFill>
                <a:latin typeface="Open Sans"/>
                <a:ea typeface="Open Sans"/>
                <a:cs typeface="Open Sans"/>
                <a:sym typeface="Open Sans"/>
              </a:defRPr>
            </a:lvl2pPr>
            <a:lvl3pPr lvl="2" marR="0" rtl="0" algn="l">
              <a:lnSpc>
                <a:spcPct val="100000"/>
              </a:lnSpc>
              <a:spcBef>
                <a:spcPts val="200"/>
              </a:spcBef>
              <a:spcAft>
                <a:spcPts val="0"/>
              </a:spcAft>
              <a:buClr>
                <a:srgbClr val="000000"/>
              </a:buClr>
              <a:buSzPts val="1100"/>
              <a:buFont typeface="Noto Sans Symbols"/>
              <a:buNone/>
              <a:defRPr b="0" i="0" sz="2200" u="none" cap="none" strike="noStrike">
                <a:solidFill>
                  <a:srgbClr val="000000"/>
                </a:solidFill>
                <a:latin typeface="Open Sans"/>
                <a:ea typeface="Open Sans"/>
                <a:cs typeface="Open Sans"/>
                <a:sym typeface="Open Sans"/>
              </a:defRPr>
            </a:lvl3pPr>
            <a:lvl4pPr lvl="3" marR="0" rtl="0" algn="l">
              <a:lnSpc>
                <a:spcPct val="100000"/>
              </a:lnSpc>
              <a:spcBef>
                <a:spcPts val="200"/>
              </a:spcBef>
              <a:spcAft>
                <a:spcPts val="0"/>
              </a:spcAft>
              <a:buClr>
                <a:srgbClr val="000000"/>
              </a:buClr>
              <a:buSzPts val="900"/>
              <a:buFont typeface="Noto Sans Symbols"/>
              <a:buNone/>
              <a:defRPr b="0" i="0" sz="1900" u="none" cap="none" strike="noStrike">
                <a:solidFill>
                  <a:srgbClr val="000000"/>
                </a:solidFill>
                <a:latin typeface="Open Sans"/>
                <a:ea typeface="Open Sans"/>
                <a:cs typeface="Open Sans"/>
                <a:sym typeface="Open Sans"/>
              </a:defRPr>
            </a:lvl4pPr>
            <a:lvl5pPr lvl="4" marR="0" rtl="0" algn="l">
              <a:lnSpc>
                <a:spcPct val="100000"/>
              </a:lnSpc>
              <a:spcBef>
                <a:spcPts val="200"/>
              </a:spcBef>
              <a:spcAft>
                <a:spcPts val="0"/>
              </a:spcAft>
              <a:buClr>
                <a:srgbClr val="000000"/>
              </a:buClr>
              <a:buSzPts val="900"/>
              <a:buFont typeface="Noto Sans Symbols"/>
              <a:buNone/>
              <a:defRPr b="0" i="0" sz="1900" u="none" cap="none" strike="noStrike">
                <a:solidFill>
                  <a:srgbClr val="000000"/>
                </a:solidFill>
                <a:latin typeface="Open Sans"/>
                <a:ea typeface="Open Sans"/>
                <a:cs typeface="Open Sans"/>
                <a:sym typeface="Open Sans"/>
              </a:defRPr>
            </a:lvl5pPr>
            <a:lvl6pPr lvl="5" marR="0" rtl="0" algn="l">
              <a:lnSpc>
                <a:spcPct val="100000"/>
              </a:lnSpc>
              <a:spcBef>
                <a:spcPts val="200"/>
              </a:spcBef>
              <a:spcAft>
                <a:spcPts val="0"/>
              </a:spcAft>
              <a:buClr>
                <a:srgbClr val="000000"/>
              </a:buClr>
              <a:buSzPts val="900"/>
              <a:buFont typeface="Noto Sans Symbols"/>
              <a:buNone/>
              <a:defRPr b="0" i="0" sz="1900" u="none" cap="none" strike="noStrike">
                <a:solidFill>
                  <a:srgbClr val="000000"/>
                </a:solidFill>
                <a:latin typeface="Candara"/>
                <a:ea typeface="Candara"/>
                <a:cs typeface="Candara"/>
                <a:sym typeface="Candara"/>
              </a:defRPr>
            </a:lvl6pPr>
            <a:lvl7pPr lvl="6" marR="0" rtl="0" algn="l">
              <a:lnSpc>
                <a:spcPct val="100000"/>
              </a:lnSpc>
              <a:spcBef>
                <a:spcPts val="200"/>
              </a:spcBef>
              <a:spcAft>
                <a:spcPts val="0"/>
              </a:spcAft>
              <a:buClr>
                <a:srgbClr val="000000"/>
              </a:buClr>
              <a:buSzPts val="900"/>
              <a:buFont typeface="Noto Sans Symbols"/>
              <a:buNone/>
              <a:defRPr b="0" i="0" sz="1900" u="none" cap="none" strike="noStrike">
                <a:solidFill>
                  <a:srgbClr val="000000"/>
                </a:solidFill>
                <a:latin typeface="Candara"/>
                <a:ea typeface="Candara"/>
                <a:cs typeface="Candara"/>
                <a:sym typeface="Candara"/>
              </a:defRPr>
            </a:lvl7pPr>
            <a:lvl8pPr lvl="7" marR="0" rtl="0" algn="l">
              <a:lnSpc>
                <a:spcPct val="100000"/>
              </a:lnSpc>
              <a:spcBef>
                <a:spcPts val="200"/>
              </a:spcBef>
              <a:spcAft>
                <a:spcPts val="0"/>
              </a:spcAft>
              <a:buClr>
                <a:srgbClr val="000000"/>
              </a:buClr>
              <a:buSzPts val="900"/>
              <a:buFont typeface="Noto Sans Symbols"/>
              <a:buNone/>
              <a:defRPr b="0" i="0" sz="1900" u="none" cap="none" strike="noStrike">
                <a:solidFill>
                  <a:srgbClr val="000000"/>
                </a:solidFill>
                <a:latin typeface="Candara"/>
                <a:ea typeface="Candara"/>
                <a:cs typeface="Candara"/>
                <a:sym typeface="Candara"/>
              </a:defRPr>
            </a:lvl8pPr>
            <a:lvl9pPr lvl="8" marR="0" rtl="0" algn="l">
              <a:lnSpc>
                <a:spcPct val="100000"/>
              </a:lnSpc>
              <a:spcBef>
                <a:spcPts val="200"/>
              </a:spcBef>
              <a:spcAft>
                <a:spcPts val="0"/>
              </a:spcAft>
              <a:buClr>
                <a:srgbClr val="000000"/>
              </a:buClr>
              <a:buSzPts val="900"/>
              <a:buFont typeface="Noto Sans Symbols"/>
              <a:buNone/>
              <a:defRPr b="0" i="0" sz="1900" u="none" cap="none" strike="noStrike">
                <a:solidFill>
                  <a:srgbClr val="000000"/>
                </a:solidFill>
                <a:latin typeface="Candara"/>
                <a:ea typeface="Candara"/>
                <a:cs typeface="Candara"/>
                <a:sym typeface="Candara"/>
              </a:defRPr>
            </a:lvl9pPr>
          </a:lstStyle>
          <a:p/>
        </p:txBody>
      </p:sp>
      <p:sp>
        <p:nvSpPr>
          <p:cNvPr id="108" name="Google Shape;108;p19"/>
          <p:cNvSpPr txBox="1"/>
          <p:nvPr>
            <p:ph type="title"/>
          </p:nvPr>
        </p:nvSpPr>
        <p:spPr>
          <a:xfrm>
            <a:off x="7010400" y="254002"/>
            <a:ext cx="2133600" cy="1394460"/>
          </a:xfrm>
          <a:prstGeom prst="rect">
            <a:avLst/>
          </a:prstGeom>
          <a:noFill/>
          <a:ln>
            <a:noFill/>
          </a:ln>
        </p:spPr>
        <p:txBody>
          <a:bodyPr anchorCtr="0" anchor="t" bIns="35550" lIns="71100" spcFirstLastPara="1" rIns="71100" wrap="square" tIns="35550"/>
          <a:lstStyle>
            <a:lvl1pPr lvl="0" marR="0" rtl="0" algn="l">
              <a:lnSpc>
                <a:spcPct val="100000"/>
              </a:lnSpc>
              <a:spcBef>
                <a:spcPts val="0"/>
              </a:spcBef>
              <a:spcAft>
                <a:spcPts val="0"/>
              </a:spcAft>
              <a:buClr>
                <a:srgbClr val="000090"/>
              </a:buClr>
              <a:buSzPts val="2500"/>
              <a:buFont typeface="Open Sans"/>
              <a:buNone/>
              <a:defRPr b="1" i="0" sz="1700" u="none" cap="none" strike="noStrike">
                <a:solidFill>
                  <a:srgbClr val="163B96"/>
                </a:solidFill>
                <a:latin typeface="Open Sans"/>
                <a:ea typeface="Open Sans"/>
                <a:cs typeface="Open Sans"/>
                <a:sym typeface="Open Sans"/>
              </a:defRPr>
            </a:lvl1pPr>
            <a:lvl2pPr lvl="1" marR="0" rtl="0" algn="l">
              <a:lnSpc>
                <a:spcPct val="100000"/>
              </a:lnSpc>
              <a:spcBef>
                <a:spcPts val="0"/>
              </a:spcBef>
              <a:spcAft>
                <a:spcPts val="0"/>
              </a:spcAft>
              <a:buClr>
                <a:srgbClr val="000000"/>
              </a:buClr>
              <a:buSzPts val="1100"/>
              <a:buFont typeface="Arial"/>
              <a:buNone/>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SzPts val="1100"/>
              <a:buFont typeface="Arial"/>
              <a:buNone/>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SzPts val="1100"/>
              <a:buFont typeface="Arial"/>
              <a:buNone/>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SzPts val="1100"/>
              <a:buFont typeface="Arial"/>
              <a:buNone/>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SzPts val="1100"/>
              <a:buFont typeface="Arial"/>
              <a:buNone/>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SzPts val="1100"/>
              <a:buFont typeface="Arial"/>
              <a:buNone/>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SzPts val="1100"/>
              <a:buFont typeface="Arial"/>
              <a:buNone/>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SzPts val="1100"/>
              <a:buFont typeface="Arial"/>
              <a:buNone/>
              <a:defRPr b="0" i="0" sz="1400" u="none" cap="none" strike="noStrike">
                <a:solidFill>
                  <a:srgbClr val="000000"/>
                </a:solidFill>
                <a:latin typeface="Arial"/>
                <a:ea typeface="Arial"/>
                <a:cs typeface="Arial"/>
                <a:sym typeface="Arial"/>
              </a:defRPr>
            </a:lvl9pPr>
          </a:lstStyle>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image" Target="../media/image1.png"/><Relationship Id="rId2" Type="http://schemas.openxmlformats.org/officeDocument/2006/relationships/slideLayout" Target="../slideLayouts/slideLayout1.xml"/><Relationship Id="rId3" Type="http://schemas.openxmlformats.org/officeDocument/2006/relationships/slideLayout" Target="../slideLayouts/slideLayout2.xml"/><Relationship Id="rId4" Type="http://schemas.openxmlformats.org/officeDocument/2006/relationships/slideLayout" Target="../slideLayouts/slideLayout3.xml"/><Relationship Id="rId10" Type="http://schemas.openxmlformats.org/officeDocument/2006/relationships/theme" Target="../theme/theme2.xml"/><Relationship Id="rId9" Type="http://schemas.openxmlformats.org/officeDocument/2006/relationships/slideLayout" Target="../slideLayouts/slideLayout8.xml"/><Relationship Id="rId5" Type="http://schemas.openxmlformats.org/officeDocument/2006/relationships/slideLayout" Target="../slideLayouts/slideLayout4.xml"/><Relationship Id="rId6" Type="http://schemas.openxmlformats.org/officeDocument/2006/relationships/slideLayout" Target="../slideLayouts/slideLayout5.xml"/><Relationship Id="rId7" Type="http://schemas.openxmlformats.org/officeDocument/2006/relationships/slideLayout" Target="../slideLayouts/slideLayout6.xml"/><Relationship Id="rId8" Type="http://schemas.openxmlformats.org/officeDocument/2006/relationships/slideLayout" Target="../slideLayouts/slideLayout7.xml"/></Relationships>
</file>

<file path=ppt/slideMasters/_rels/slideMaster2.xml.rels><?xml version="1.0" encoding="UTF-8" standalone="yes"?><Relationships xmlns="http://schemas.openxmlformats.org/package/2006/relationships"><Relationship Id="rId1" Type="http://schemas.openxmlformats.org/officeDocument/2006/relationships/slideLayout" Target="../slideLayouts/slideLayout9.xml"/><Relationship Id="rId2" Type="http://schemas.openxmlformats.org/officeDocument/2006/relationships/slideLayout" Target="../slideLayouts/slideLayout10.xml"/><Relationship Id="rId3" Type="http://schemas.openxmlformats.org/officeDocument/2006/relationships/slideLayout" Target="../slideLayouts/slideLayout11.xml"/><Relationship Id="rId4" Type="http://schemas.openxmlformats.org/officeDocument/2006/relationships/slideLayout" Target="../slideLayouts/slideLayout12.xml"/><Relationship Id="rId10" Type="http://schemas.openxmlformats.org/officeDocument/2006/relationships/theme" Target="../theme/theme3.xml"/><Relationship Id="rId9" Type="http://schemas.openxmlformats.org/officeDocument/2006/relationships/slideLayout" Target="../slideLayouts/slideLayout17.xml"/><Relationship Id="rId5" Type="http://schemas.openxmlformats.org/officeDocument/2006/relationships/slideLayout" Target="../slideLayouts/slideLayout13.xml"/><Relationship Id="rId6" Type="http://schemas.openxmlformats.org/officeDocument/2006/relationships/slideLayout" Target="../slideLayouts/slideLayout14.xml"/><Relationship Id="rId7" Type="http://schemas.openxmlformats.org/officeDocument/2006/relationships/slideLayout" Target="../slideLayouts/slideLayout15.xml"/><Relationship Id="rId8" Type="http://schemas.openxmlformats.org/officeDocument/2006/relationships/slideLayout" Target="../slideLayouts/slideLayout16.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bg>
      <p:bgPr>
        <a:gradFill>
          <a:gsLst>
            <a:gs pos="0">
              <a:schemeClr val="lt1"/>
            </a:gs>
            <a:gs pos="58000">
              <a:srgbClr val="E7F1F9"/>
            </a:gs>
            <a:gs pos="100000">
              <a:srgbClr val="9FE8E8"/>
            </a:gs>
          </a:gsLst>
          <a:path path="circle">
            <a:fillToRect b="50%" l="50%" r="50%" t="50%"/>
          </a:path>
          <a:tileRect/>
        </a:gradFill>
      </p:bgPr>
    </p:bg>
    <p:spTree>
      <p:nvGrpSpPr>
        <p:cNvPr id="9" name="Shape 9"/>
        <p:cNvGrpSpPr/>
        <p:nvPr/>
      </p:nvGrpSpPr>
      <p:grpSpPr>
        <a:xfrm>
          <a:off x="0" y="0"/>
          <a:ext cx="0" cy="0"/>
          <a:chOff x="0" y="0"/>
          <a:chExt cx="0" cy="0"/>
        </a:xfrm>
      </p:grpSpPr>
      <p:sp>
        <p:nvSpPr>
          <p:cNvPr id="10" name="Google Shape;10;p1"/>
          <p:cNvSpPr txBox="1"/>
          <p:nvPr>
            <p:ph type="title"/>
          </p:nvPr>
        </p:nvSpPr>
        <p:spPr>
          <a:xfrm>
            <a:off x="381000" y="296540"/>
            <a:ext cx="8381400" cy="878700"/>
          </a:xfrm>
          <a:prstGeom prst="rect">
            <a:avLst/>
          </a:prstGeom>
          <a:noFill/>
          <a:ln>
            <a:noFill/>
          </a:ln>
        </p:spPr>
        <p:txBody>
          <a:bodyPr anchorCtr="0" anchor="ctr" bIns="45700" lIns="91425" spcFirstLastPara="1" rIns="91425" wrap="square" tIns="45700"/>
          <a:lstStyle>
            <a:lvl1pPr lvl="0" marR="0" rtl="0" algn="l">
              <a:lnSpc>
                <a:spcPct val="100000"/>
              </a:lnSpc>
              <a:spcBef>
                <a:spcPts val="0"/>
              </a:spcBef>
              <a:spcAft>
                <a:spcPts val="0"/>
              </a:spcAft>
              <a:buClr>
                <a:srgbClr val="000090"/>
              </a:buClr>
              <a:buSzPts val="3200"/>
              <a:buFont typeface="Open Sans"/>
              <a:buNone/>
              <a:defRPr b="0" i="0" sz="3200" u="none" cap="none" strike="noStrike">
                <a:solidFill>
                  <a:srgbClr val="000090"/>
                </a:solidFill>
                <a:latin typeface="Open Sans"/>
                <a:ea typeface="Open Sans"/>
                <a:cs typeface="Open Sans"/>
                <a:sym typeface="Open Sans"/>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9pPr>
          </a:lstStyle>
          <a:p/>
        </p:txBody>
      </p:sp>
      <p:sp>
        <p:nvSpPr>
          <p:cNvPr id="11" name="Google Shape;11;p1"/>
          <p:cNvSpPr txBox="1"/>
          <p:nvPr>
            <p:ph idx="1" type="body"/>
          </p:nvPr>
        </p:nvSpPr>
        <p:spPr>
          <a:xfrm>
            <a:off x="381004" y="1432559"/>
            <a:ext cx="8407800" cy="3672900"/>
          </a:xfrm>
          <a:prstGeom prst="rect">
            <a:avLst/>
          </a:prstGeom>
          <a:noFill/>
          <a:ln>
            <a:noFill/>
          </a:ln>
        </p:spPr>
        <p:txBody>
          <a:bodyPr anchorCtr="0" anchor="ctr" bIns="45700" lIns="91425" spcFirstLastPara="1" rIns="91425" wrap="square" tIns="45700"/>
          <a:lstStyle>
            <a:lvl1pPr indent="-381000" lvl="0" marL="457200" marR="0" rtl="0" algn="l">
              <a:lnSpc>
                <a:spcPct val="100000"/>
              </a:lnSpc>
              <a:spcBef>
                <a:spcPts val="560"/>
              </a:spcBef>
              <a:spcAft>
                <a:spcPts val="0"/>
              </a:spcAft>
              <a:buClr>
                <a:srgbClr val="3366FF"/>
              </a:buClr>
              <a:buSzPts val="2400"/>
              <a:buFont typeface="Noto Sans Symbols"/>
              <a:buChar char="●"/>
              <a:defRPr b="0" i="0" sz="2400" u="none" cap="none" strike="noStrike">
                <a:solidFill>
                  <a:srgbClr val="3366FF"/>
                </a:solidFill>
                <a:latin typeface="Open Sans"/>
                <a:ea typeface="Open Sans"/>
                <a:cs typeface="Open Sans"/>
                <a:sym typeface="Open Sans"/>
              </a:defRPr>
            </a:lvl1pPr>
            <a:lvl2pPr indent="-355600" lvl="1" marL="914400" marR="0" rtl="0" algn="l">
              <a:lnSpc>
                <a:spcPct val="100000"/>
              </a:lnSpc>
              <a:spcBef>
                <a:spcPts val="400"/>
              </a:spcBef>
              <a:spcAft>
                <a:spcPts val="0"/>
              </a:spcAft>
              <a:buClr>
                <a:srgbClr val="000000"/>
              </a:buClr>
              <a:buSzPts val="2000"/>
              <a:buFont typeface="Noto Sans Symbols"/>
              <a:buChar char="○"/>
              <a:defRPr b="0" i="0" sz="2000" u="none" cap="none" strike="noStrike">
                <a:solidFill>
                  <a:srgbClr val="000000"/>
                </a:solidFill>
                <a:latin typeface="Open Sans"/>
                <a:ea typeface="Open Sans"/>
                <a:cs typeface="Open Sans"/>
                <a:sym typeface="Open Sans"/>
              </a:defRPr>
            </a:lvl2pPr>
            <a:lvl3pPr indent="-317500" lvl="2" marL="1371600" marR="0" rtl="0" algn="l">
              <a:lnSpc>
                <a:spcPct val="100000"/>
              </a:lnSpc>
              <a:spcBef>
                <a:spcPts val="280"/>
              </a:spcBef>
              <a:spcAft>
                <a:spcPts val="0"/>
              </a:spcAft>
              <a:buClr>
                <a:srgbClr val="000000"/>
              </a:buClr>
              <a:buSzPts val="1400"/>
              <a:buFont typeface="Noto Sans Symbols"/>
              <a:buChar char="■"/>
              <a:defRPr b="0" i="0" sz="1400" u="none" cap="none" strike="noStrike">
                <a:solidFill>
                  <a:srgbClr val="000000"/>
                </a:solidFill>
                <a:latin typeface="Open Sans"/>
                <a:ea typeface="Open Sans"/>
                <a:cs typeface="Open Sans"/>
                <a:sym typeface="Open Sans"/>
              </a:defRPr>
            </a:lvl3pPr>
            <a:lvl4pPr indent="-304800" lvl="3" marL="1828800" marR="0" rtl="0" algn="l">
              <a:lnSpc>
                <a:spcPct val="100000"/>
              </a:lnSpc>
              <a:spcBef>
                <a:spcPts val="240"/>
              </a:spcBef>
              <a:spcAft>
                <a:spcPts val="0"/>
              </a:spcAft>
              <a:buClr>
                <a:srgbClr val="000000"/>
              </a:buClr>
              <a:buSzPts val="1200"/>
              <a:buFont typeface="Noto Sans Symbols"/>
              <a:buChar char="●"/>
              <a:defRPr b="0" i="0" sz="1200" u="none" cap="none" strike="noStrike">
                <a:solidFill>
                  <a:srgbClr val="000000"/>
                </a:solidFill>
                <a:latin typeface="Open Sans"/>
                <a:ea typeface="Open Sans"/>
                <a:cs typeface="Open Sans"/>
                <a:sym typeface="Open Sans"/>
              </a:defRPr>
            </a:lvl4pPr>
            <a:lvl5pPr indent="-298450" lvl="4" marL="2286000" marR="0" rtl="0" algn="l">
              <a:lnSpc>
                <a:spcPct val="100000"/>
              </a:lnSpc>
              <a:spcBef>
                <a:spcPts val="220"/>
              </a:spcBef>
              <a:spcAft>
                <a:spcPts val="0"/>
              </a:spcAft>
              <a:buClr>
                <a:srgbClr val="000000"/>
              </a:buClr>
              <a:buSzPts val="1100"/>
              <a:buFont typeface="Noto Sans Symbols"/>
              <a:buChar char="○"/>
              <a:defRPr b="0" i="0" sz="1100" u="none" cap="none" strike="noStrike">
                <a:solidFill>
                  <a:srgbClr val="000000"/>
                </a:solidFill>
                <a:latin typeface="Open Sans"/>
                <a:ea typeface="Open Sans"/>
                <a:cs typeface="Open Sans"/>
                <a:sym typeface="Open Sans"/>
              </a:defRPr>
            </a:lvl5pPr>
            <a:lvl6pPr indent="-304800" lvl="5" marL="2743200" marR="0" rtl="0" algn="l">
              <a:lnSpc>
                <a:spcPct val="100000"/>
              </a:lnSpc>
              <a:spcBef>
                <a:spcPts val="240"/>
              </a:spcBef>
              <a:spcAft>
                <a:spcPts val="0"/>
              </a:spcAft>
              <a:buClr>
                <a:srgbClr val="000000"/>
              </a:buClr>
              <a:buSzPts val="1200"/>
              <a:buFont typeface="Noto Sans Symbols"/>
              <a:buChar char="■"/>
              <a:defRPr b="0" i="0" sz="1200" u="none" cap="none" strike="noStrike">
                <a:solidFill>
                  <a:srgbClr val="000000"/>
                </a:solidFill>
                <a:latin typeface="Candara"/>
                <a:ea typeface="Candara"/>
                <a:cs typeface="Candara"/>
                <a:sym typeface="Candara"/>
              </a:defRPr>
            </a:lvl6pPr>
            <a:lvl7pPr indent="-304800" lvl="6" marL="3200400" marR="0" rtl="0" algn="l">
              <a:lnSpc>
                <a:spcPct val="100000"/>
              </a:lnSpc>
              <a:spcBef>
                <a:spcPts val="240"/>
              </a:spcBef>
              <a:spcAft>
                <a:spcPts val="0"/>
              </a:spcAft>
              <a:buClr>
                <a:srgbClr val="000000"/>
              </a:buClr>
              <a:buSzPts val="1200"/>
              <a:buFont typeface="Noto Sans Symbols"/>
              <a:buChar char="●"/>
              <a:defRPr b="0" i="0" sz="1200" u="none" cap="none" strike="noStrike">
                <a:solidFill>
                  <a:srgbClr val="000000"/>
                </a:solidFill>
                <a:latin typeface="Candara"/>
                <a:ea typeface="Candara"/>
                <a:cs typeface="Candara"/>
                <a:sym typeface="Candara"/>
              </a:defRPr>
            </a:lvl7pPr>
            <a:lvl8pPr indent="-304800" lvl="7" marL="3657600" marR="0" rtl="0" algn="l">
              <a:lnSpc>
                <a:spcPct val="100000"/>
              </a:lnSpc>
              <a:spcBef>
                <a:spcPts val="240"/>
              </a:spcBef>
              <a:spcAft>
                <a:spcPts val="0"/>
              </a:spcAft>
              <a:buClr>
                <a:srgbClr val="000000"/>
              </a:buClr>
              <a:buSzPts val="1200"/>
              <a:buFont typeface="Noto Sans Symbols"/>
              <a:buChar char="○"/>
              <a:defRPr b="0" i="0" sz="1200" u="none" cap="none" strike="noStrike">
                <a:solidFill>
                  <a:srgbClr val="000000"/>
                </a:solidFill>
                <a:latin typeface="Candara"/>
                <a:ea typeface="Candara"/>
                <a:cs typeface="Candara"/>
                <a:sym typeface="Candara"/>
              </a:defRPr>
            </a:lvl8pPr>
            <a:lvl9pPr indent="-304800" lvl="8" marL="4114800" marR="0" rtl="0" algn="l">
              <a:lnSpc>
                <a:spcPct val="100000"/>
              </a:lnSpc>
              <a:spcBef>
                <a:spcPts val="240"/>
              </a:spcBef>
              <a:spcAft>
                <a:spcPts val="0"/>
              </a:spcAft>
              <a:buClr>
                <a:srgbClr val="000000"/>
              </a:buClr>
              <a:buSzPts val="1200"/>
              <a:buFont typeface="Noto Sans Symbols"/>
              <a:buChar char="■"/>
              <a:defRPr b="0" i="0" sz="1200" u="none" cap="none" strike="noStrike">
                <a:solidFill>
                  <a:srgbClr val="000000"/>
                </a:solidFill>
                <a:latin typeface="Candara"/>
                <a:ea typeface="Candara"/>
                <a:cs typeface="Candara"/>
                <a:sym typeface="Candara"/>
              </a:defRPr>
            </a:lvl9pPr>
          </a:lstStyle>
          <a:p/>
        </p:txBody>
      </p:sp>
      <p:sp>
        <p:nvSpPr>
          <p:cNvPr id="12" name="Google Shape;12;p1"/>
          <p:cNvSpPr txBox="1"/>
          <p:nvPr>
            <p:ph idx="12" type="sldNum"/>
          </p:nvPr>
        </p:nvSpPr>
        <p:spPr>
          <a:xfrm>
            <a:off x="2564325" y="5445155"/>
            <a:ext cx="2133600" cy="303300"/>
          </a:xfrm>
          <a:prstGeom prst="rect">
            <a:avLst/>
          </a:prstGeom>
          <a:noFill/>
          <a:ln>
            <a:noFill/>
          </a:ln>
        </p:spPr>
        <p:txBody>
          <a:bodyPr anchorCtr="0" anchor="ctr" bIns="45700" lIns="91425" spcFirstLastPara="1" rIns="91425" wrap="square" tIns="45700">
            <a:noAutofit/>
          </a:bodyPr>
          <a:lstStyle>
            <a:lvl1pPr indent="0" lvl="0" marL="0" marR="0" rtl="0" algn="r">
              <a:lnSpc>
                <a:spcPct val="100000"/>
              </a:lnSpc>
              <a:spcBef>
                <a:spcPts val="0"/>
              </a:spcBef>
              <a:spcAft>
                <a:spcPts val="0"/>
              </a:spcAft>
              <a:buNone/>
              <a:defRPr b="0" i="0" sz="1200" u="none" cap="none" strike="noStrike">
                <a:solidFill>
                  <a:srgbClr val="000090"/>
                </a:solidFill>
                <a:latin typeface="Arial"/>
                <a:ea typeface="Arial"/>
                <a:cs typeface="Arial"/>
                <a:sym typeface="Arial"/>
              </a:defRPr>
            </a:lvl1pPr>
            <a:lvl2pPr indent="0" lvl="1" marL="0" marR="0" rtl="0" algn="r">
              <a:lnSpc>
                <a:spcPct val="100000"/>
              </a:lnSpc>
              <a:spcBef>
                <a:spcPts val="0"/>
              </a:spcBef>
              <a:spcAft>
                <a:spcPts val="0"/>
              </a:spcAft>
              <a:buNone/>
              <a:defRPr b="0" i="0" sz="1200" u="none" cap="none" strike="noStrike">
                <a:solidFill>
                  <a:srgbClr val="000090"/>
                </a:solidFill>
                <a:latin typeface="Arial"/>
                <a:ea typeface="Arial"/>
                <a:cs typeface="Arial"/>
                <a:sym typeface="Arial"/>
              </a:defRPr>
            </a:lvl2pPr>
            <a:lvl3pPr indent="0" lvl="2" marL="0" marR="0" rtl="0" algn="r">
              <a:lnSpc>
                <a:spcPct val="100000"/>
              </a:lnSpc>
              <a:spcBef>
                <a:spcPts val="0"/>
              </a:spcBef>
              <a:spcAft>
                <a:spcPts val="0"/>
              </a:spcAft>
              <a:buNone/>
              <a:defRPr b="0" i="0" sz="1200" u="none" cap="none" strike="noStrike">
                <a:solidFill>
                  <a:srgbClr val="000090"/>
                </a:solidFill>
                <a:latin typeface="Arial"/>
                <a:ea typeface="Arial"/>
                <a:cs typeface="Arial"/>
                <a:sym typeface="Arial"/>
              </a:defRPr>
            </a:lvl3pPr>
            <a:lvl4pPr indent="0" lvl="3" marL="0" marR="0" rtl="0" algn="r">
              <a:lnSpc>
                <a:spcPct val="100000"/>
              </a:lnSpc>
              <a:spcBef>
                <a:spcPts val="0"/>
              </a:spcBef>
              <a:spcAft>
                <a:spcPts val="0"/>
              </a:spcAft>
              <a:buNone/>
              <a:defRPr b="0" i="0" sz="1200" u="none" cap="none" strike="noStrike">
                <a:solidFill>
                  <a:srgbClr val="000090"/>
                </a:solidFill>
                <a:latin typeface="Arial"/>
                <a:ea typeface="Arial"/>
                <a:cs typeface="Arial"/>
                <a:sym typeface="Arial"/>
              </a:defRPr>
            </a:lvl4pPr>
            <a:lvl5pPr indent="0" lvl="4" marL="0" marR="0" rtl="0" algn="r">
              <a:lnSpc>
                <a:spcPct val="100000"/>
              </a:lnSpc>
              <a:spcBef>
                <a:spcPts val="0"/>
              </a:spcBef>
              <a:spcAft>
                <a:spcPts val="0"/>
              </a:spcAft>
              <a:buNone/>
              <a:defRPr b="0" i="0" sz="1200" u="none" cap="none" strike="noStrike">
                <a:solidFill>
                  <a:srgbClr val="000090"/>
                </a:solidFill>
                <a:latin typeface="Arial"/>
                <a:ea typeface="Arial"/>
                <a:cs typeface="Arial"/>
                <a:sym typeface="Arial"/>
              </a:defRPr>
            </a:lvl5pPr>
            <a:lvl6pPr indent="0" lvl="5" marL="0" marR="0" rtl="0" algn="r">
              <a:lnSpc>
                <a:spcPct val="100000"/>
              </a:lnSpc>
              <a:spcBef>
                <a:spcPts val="0"/>
              </a:spcBef>
              <a:spcAft>
                <a:spcPts val="0"/>
              </a:spcAft>
              <a:buNone/>
              <a:defRPr b="0" i="0" sz="1200" u="none" cap="none" strike="noStrike">
                <a:solidFill>
                  <a:srgbClr val="000090"/>
                </a:solidFill>
                <a:latin typeface="Arial"/>
                <a:ea typeface="Arial"/>
                <a:cs typeface="Arial"/>
                <a:sym typeface="Arial"/>
              </a:defRPr>
            </a:lvl6pPr>
            <a:lvl7pPr indent="0" lvl="6" marL="0" marR="0" rtl="0" algn="r">
              <a:lnSpc>
                <a:spcPct val="100000"/>
              </a:lnSpc>
              <a:spcBef>
                <a:spcPts val="0"/>
              </a:spcBef>
              <a:spcAft>
                <a:spcPts val="0"/>
              </a:spcAft>
              <a:buNone/>
              <a:defRPr b="0" i="0" sz="1200" u="none" cap="none" strike="noStrike">
                <a:solidFill>
                  <a:srgbClr val="000090"/>
                </a:solidFill>
                <a:latin typeface="Arial"/>
                <a:ea typeface="Arial"/>
                <a:cs typeface="Arial"/>
                <a:sym typeface="Arial"/>
              </a:defRPr>
            </a:lvl7pPr>
            <a:lvl8pPr indent="0" lvl="7" marL="0" marR="0" rtl="0" algn="r">
              <a:lnSpc>
                <a:spcPct val="100000"/>
              </a:lnSpc>
              <a:spcBef>
                <a:spcPts val="0"/>
              </a:spcBef>
              <a:spcAft>
                <a:spcPts val="0"/>
              </a:spcAft>
              <a:buNone/>
              <a:defRPr b="0" i="0" sz="1200" u="none" cap="none" strike="noStrike">
                <a:solidFill>
                  <a:srgbClr val="000090"/>
                </a:solidFill>
                <a:latin typeface="Arial"/>
                <a:ea typeface="Arial"/>
                <a:cs typeface="Arial"/>
                <a:sym typeface="Arial"/>
              </a:defRPr>
            </a:lvl8pPr>
            <a:lvl9pPr indent="0" lvl="8" marL="0" marR="0" rtl="0" algn="r">
              <a:lnSpc>
                <a:spcPct val="100000"/>
              </a:lnSpc>
              <a:spcBef>
                <a:spcPts val="0"/>
              </a:spcBef>
              <a:spcAft>
                <a:spcPts val="0"/>
              </a:spcAft>
              <a:buNone/>
              <a:defRPr b="0" i="0" sz="1200" u="none" cap="none" strike="noStrike">
                <a:solidFill>
                  <a:srgbClr val="000090"/>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GB"/>
              <a:t>‹#›</a:t>
            </a:fld>
            <a:endParaRPr/>
          </a:p>
        </p:txBody>
      </p:sp>
      <p:pic>
        <p:nvPicPr>
          <p:cNvPr id="13" name="Google Shape;13;p1"/>
          <p:cNvPicPr preferRelativeResize="0"/>
          <p:nvPr/>
        </p:nvPicPr>
        <p:blipFill>
          <a:blip r:embed="rId1">
            <a:alphaModFix/>
          </a:blip>
          <a:stretch>
            <a:fillRect/>
          </a:stretch>
        </p:blipFill>
        <p:spPr>
          <a:xfrm>
            <a:off x="8421688" y="4921244"/>
            <a:ext cx="714375" cy="714375"/>
          </a:xfrm>
          <a:prstGeom prst="rect">
            <a:avLst/>
          </a:prstGeom>
          <a:noFill/>
          <a:ln>
            <a:noFill/>
          </a:ln>
        </p:spPr>
      </p:pic>
      <p:sp>
        <p:nvSpPr>
          <p:cNvPr id="14" name="Google Shape;14;p1"/>
          <p:cNvSpPr txBox="1"/>
          <p:nvPr/>
        </p:nvSpPr>
        <p:spPr>
          <a:xfrm>
            <a:off x="0" y="5478667"/>
            <a:ext cx="2133600" cy="2364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rPr lang="en-GB" sz="1200">
                <a:solidFill>
                  <a:srgbClr val="000090"/>
                </a:solidFill>
              </a:rPr>
              <a:t>Copyright TLO Limited 2018</a:t>
            </a:r>
            <a:endParaRPr sz="1200">
              <a:solidFill>
                <a:srgbClr val="000090"/>
              </a:solidFill>
            </a:endParaRPr>
          </a:p>
        </p:txBody>
      </p:sp>
    </p:spTree>
  </p:cSld>
  <p:clrMap accent1="accent1" accent2="accent2" accent3="accent3" accent4="accent4" accent5="accent5" accent6="accent6" bg1="lt1" bg2="dk2" tx1="dk1" tx2="lt2" folHlink="folHlink" hlink="hlink"/>
  <p:sldLayoutIdLst>
    <p:sldLayoutId id="2147483648" r:id="rId2"/>
    <p:sldLayoutId id="2147483649" r:id="rId3"/>
    <p:sldLayoutId id="2147483650" r:id="rId4"/>
    <p:sldLayoutId id="2147483651" r:id="rId5"/>
    <p:sldLayoutId id="2147483652" r:id="rId6"/>
    <p:sldLayoutId id="2147483653" r:id="rId7"/>
    <p:sldLayoutId id="2147483654" r:id="rId8"/>
    <p:sldLayoutId id="2147483655" r:id="rId9"/>
  </p:sldLayoutIdLst>
  <p:hf dt="0" ftr="0" hdr="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extLst>
    <p:ext uri="{27BBF7A9-308A-43DC-89C8-2F10F3537804}">
      <p15:sldGuideLst>
        <p15:guide id="1" pos="230">
          <p15:clr>
            <a:srgbClr val="F06B4A"/>
          </p15:clr>
        </p15:guide>
        <p15:guide id="2" pos="4205">
          <p15:clr>
            <a:srgbClr val="F06B4A"/>
          </p15:clr>
        </p15:guide>
        <p15:guide id="3" pos="5530">
          <p15:clr>
            <a:srgbClr val="F06B4A"/>
          </p15:clr>
        </p15:guide>
        <p15:guide id="4" pos="2880">
          <p15:clr>
            <a:srgbClr val="F06B4A"/>
          </p15:clr>
        </p15:guide>
        <p15:guide id="5" orient="horz" pos="819">
          <p15:clr>
            <a:srgbClr val="F06B4A"/>
          </p15:clr>
        </p15:guide>
        <p15:guide id="6" orient="horz" pos="2000">
          <p15:clr>
            <a:srgbClr val="F06B4A"/>
          </p15:clr>
        </p15:guide>
        <p15:guide id="7" orient="horz" pos="3707">
          <p15:clr>
            <a:srgbClr val="F06B4A"/>
          </p15:clr>
        </p15:guide>
      </p15:sldGuideLst>
    </p:ext>
  </p:extLst>
</p:sldMaster>
</file>

<file path=ppt/slideMasters/slideMaster2.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bg>
      <p:bgPr>
        <a:gradFill>
          <a:gsLst>
            <a:gs pos="0">
              <a:srgbClr val="000000">
                <a:alpha val="0"/>
              </a:srgbClr>
            </a:gs>
            <a:gs pos="32000">
              <a:srgbClr val="000000">
                <a:alpha val="0"/>
              </a:srgbClr>
            </a:gs>
            <a:gs pos="100000">
              <a:srgbClr val="BBE0E3"/>
            </a:gs>
          </a:gsLst>
          <a:path path="circle">
            <a:fillToRect b="50%" l="50%" r="50%" t="50%"/>
          </a:path>
          <a:tileRect/>
        </a:gradFill>
      </p:bgPr>
    </p:bg>
    <p:spTree>
      <p:nvGrpSpPr>
        <p:cNvPr id="48" name="Shape 48"/>
        <p:cNvGrpSpPr/>
        <p:nvPr/>
      </p:nvGrpSpPr>
      <p:grpSpPr>
        <a:xfrm>
          <a:off x="0" y="0"/>
          <a:ext cx="0" cy="0"/>
          <a:chOff x="0" y="0"/>
          <a:chExt cx="0" cy="0"/>
        </a:xfrm>
      </p:grpSpPr>
      <p:sp>
        <p:nvSpPr>
          <p:cNvPr id="49" name="Google Shape;49;p10"/>
          <p:cNvSpPr txBox="1"/>
          <p:nvPr>
            <p:ph type="title"/>
          </p:nvPr>
        </p:nvSpPr>
        <p:spPr>
          <a:xfrm>
            <a:off x="381000" y="296540"/>
            <a:ext cx="8381400" cy="878700"/>
          </a:xfrm>
          <a:prstGeom prst="rect">
            <a:avLst/>
          </a:prstGeom>
          <a:noFill/>
          <a:ln>
            <a:noFill/>
          </a:ln>
        </p:spPr>
        <p:txBody>
          <a:bodyPr anchorCtr="0" anchor="ctr" bIns="35550" lIns="71100" spcFirstLastPara="1" rIns="71100" wrap="square" tIns="35550"/>
          <a:lstStyle>
            <a:lvl1pPr lvl="0" marR="0" rtl="0" algn="l">
              <a:lnSpc>
                <a:spcPct val="100000"/>
              </a:lnSpc>
              <a:spcBef>
                <a:spcPts val="0"/>
              </a:spcBef>
              <a:spcAft>
                <a:spcPts val="0"/>
              </a:spcAft>
              <a:buClr>
                <a:srgbClr val="000090"/>
              </a:buClr>
              <a:buSzPts val="2500"/>
              <a:buFont typeface="Open Sans"/>
              <a:buNone/>
              <a:defRPr b="0" i="0" sz="2500" u="none" cap="none" strike="noStrike">
                <a:solidFill>
                  <a:srgbClr val="000090"/>
                </a:solidFill>
                <a:latin typeface="Open Sans"/>
                <a:ea typeface="Open Sans"/>
                <a:cs typeface="Open Sans"/>
                <a:sym typeface="Open Sans"/>
              </a:defRPr>
            </a:lvl1pPr>
            <a:lvl2pPr lvl="1" marR="0" rtl="0" algn="l">
              <a:lnSpc>
                <a:spcPct val="100000"/>
              </a:lnSpc>
              <a:spcBef>
                <a:spcPts val="0"/>
              </a:spcBef>
              <a:spcAft>
                <a:spcPts val="0"/>
              </a:spcAft>
              <a:buClr>
                <a:srgbClr val="000000"/>
              </a:buClr>
              <a:buSzPts val="1100"/>
              <a:buFont typeface="Arial"/>
              <a:buNone/>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SzPts val="1100"/>
              <a:buFont typeface="Arial"/>
              <a:buNone/>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SzPts val="1100"/>
              <a:buFont typeface="Arial"/>
              <a:buNone/>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SzPts val="1100"/>
              <a:buFont typeface="Arial"/>
              <a:buNone/>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SzPts val="1100"/>
              <a:buFont typeface="Arial"/>
              <a:buNone/>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SzPts val="1100"/>
              <a:buFont typeface="Arial"/>
              <a:buNone/>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SzPts val="1100"/>
              <a:buFont typeface="Arial"/>
              <a:buNone/>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SzPts val="1100"/>
              <a:buFont typeface="Arial"/>
              <a:buNone/>
              <a:defRPr b="0" i="0" sz="1400" u="none" cap="none" strike="noStrike">
                <a:solidFill>
                  <a:srgbClr val="000000"/>
                </a:solidFill>
                <a:latin typeface="Arial"/>
                <a:ea typeface="Arial"/>
                <a:cs typeface="Arial"/>
                <a:sym typeface="Arial"/>
              </a:defRPr>
            </a:lvl9pPr>
          </a:lstStyle>
          <a:p/>
        </p:txBody>
      </p:sp>
      <p:sp>
        <p:nvSpPr>
          <p:cNvPr id="50" name="Google Shape;50;p10"/>
          <p:cNvSpPr txBox="1"/>
          <p:nvPr>
            <p:ph idx="1" type="body"/>
          </p:nvPr>
        </p:nvSpPr>
        <p:spPr>
          <a:xfrm>
            <a:off x="381004" y="1432559"/>
            <a:ext cx="8407800" cy="3672900"/>
          </a:xfrm>
          <a:prstGeom prst="rect">
            <a:avLst/>
          </a:prstGeom>
          <a:noFill/>
          <a:ln>
            <a:noFill/>
          </a:ln>
        </p:spPr>
        <p:txBody>
          <a:bodyPr anchorCtr="0" anchor="ctr" bIns="35550" lIns="71100" spcFirstLastPara="1" rIns="71100" wrap="square" tIns="35550"/>
          <a:lstStyle>
            <a:lvl1pPr indent="-349250" lvl="0" marL="457200" marR="0" rtl="0" algn="l">
              <a:lnSpc>
                <a:spcPct val="100000"/>
              </a:lnSpc>
              <a:spcBef>
                <a:spcPts val="400"/>
              </a:spcBef>
              <a:spcAft>
                <a:spcPts val="0"/>
              </a:spcAft>
              <a:buClr>
                <a:srgbClr val="3366FF"/>
              </a:buClr>
              <a:buSzPts val="1900"/>
              <a:buFont typeface="Noto Sans Symbols"/>
              <a:buChar char="●"/>
              <a:defRPr b="0" i="0" sz="1900" u="none" cap="none" strike="noStrike">
                <a:solidFill>
                  <a:srgbClr val="3366FF"/>
                </a:solidFill>
                <a:latin typeface="Open Sans"/>
                <a:ea typeface="Open Sans"/>
                <a:cs typeface="Open Sans"/>
                <a:sym typeface="Open Sans"/>
              </a:defRPr>
            </a:lvl1pPr>
            <a:lvl2pPr indent="-330200" lvl="1" marL="914400" marR="0" rtl="0" algn="l">
              <a:lnSpc>
                <a:spcPct val="100000"/>
              </a:lnSpc>
              <a:spcBef>
                <a:spcPts val="300"/>
              </a:spcBef>
              <a:spcAft>
                <a:spcPts val="0"/>
              </a:spcAft>
              <a:buClr>
                <a:srgbClr val="000000"/>
              </a:buClr>
              <a:buSzPts val="1600"/>
              <a:buFont typeface="Noto Sans Symbols"/>
              <a:buChar char="○"/>
              <a:defRPr b="0" i="0" sz="1600" u="none" cap="none" strike="noStrike">
                <a:solidFill>
                  <a:srgbClr val="000000"/>
                </a:solidFill>
                <a:latin typeface="Open Sans"/>
                <a:ea typeface="Open Sans"/>
                <a:cs typeface="Open Sans"/>
                <a:sym typeface="Open Sans"/>
              </a:defRPr>
            </a:lvl2pPr>
            <a:lvl3pPr indent="-298450" lvl="2" marL="1371600" marR="0" rtl="0" algn="l">
              <a:lnSpc>
                <a:spcPct val="100000"/>
              </a:lnSpc>
              <a:spcBef>
                <a:spcPts val="200"/>
              </a:spcBef>
              <a:spcAft>
                <a:spcPts val="0"/>
              </a:spcAft>
              <a:buClr>
                <a:srgbClr val="000000"/>
              </a:buClr>
              <a:buSzPts val="1100"/>
              <a:buFont typeface="Noto Sans Symbols"/>
              <a:buChar char="■"/>
              <a:defRPr b="0" i="0" sz="1100" u="none" cap="none" strike="noStrike">
                <a:solidFill>
                  <a:srgbClr val="000000"/>
                </a:solidFill>
                <a:latin typeface="Open Sans"/>
                <a:ea typeface="Open Sans"/>
                <a:cs typeface="Open Sans"/>
                <a:sym typeface="Open Sans"/>
              </a:defRPr>
            </a:lvl3pPr>
            <a:lvl4pPr indent="-285750" lvl="3" marL="1828800" marR="0" rtl="0" algn="l">
              <a:lnSpc>
                <a:spcPct val="100000"/>
              </a:lnSpc>
              <a:spcBef>
                <a:spcPts val="200"/>
              </a:spcBef>
              <a:spcAft>
                <a:spcPts val="0"/>
              </a:spcAft>
              <a:buClr>
                <a:srgbClr val="000000"/>
              </a:buClr>
              <a:buSzPts val="900"/>
              <a:buFont typeface="Noto Sans Symbols"/>
              <a:buChar char="●"/>
              <a:defRPr b="0" i="0" sz="900" u="none" cap="none" strike="noStrike">
                <a:solidFill>
                  <a:srgbClr val="000000"/>
                </a:solidFill>
                <a:latin typeface="Open Sans"/>
                <a:ea typeface="Open Sans"/>
                <a:cs typeface="Open Sans"/>
                <a:sym typeface="Open Sans"/>
              </a:defRPr>
            </a:lvl4pPr>
            <a:lvl5pPr indent="-285750" lvl="4" marL="2286000" marR="0" rtl="0" algn="l">
              <a:lnSpc>
                <a:spcPct val="100000"/>
              </a:lnSpc>
              <a:spcBef>
                <a:spcPts val="200"/>
              </a:spcBef>
              <a:spcAft>
                <a:spcPts val="0"/>
              </a:spcAft>
              <a:buClr>
                <a:srgbClr val="000000"/>
              </a:buClr>
              <a:buSzPts val="900"/>
              <a:buFont typeface="Noto Sans Symbols"/>
              <a:buChar char="○"/>
              <a:defRPr b="0" i="0" sz="900" u="none" cap="none" strike="noStrike">
                <a:solidFill>
                  <a:srgbClr val="000000"/>
                </a:solidFill>
                <a:latin typeface="Open Sans"/>
                <a:ea typeface="Open Sans"/>
                <a:cs typeface="Open Sans"/>
                <a:sym typeface="Open Sans"/>
              </a:defRPr>
            </a:lvl5pPr>
            <a:lvl6pPr indent="-285750" lvl="5" marL="2743200" marR="0" rtl="0" algn="l">
              <a:lnSpc>
                <a:spcPct val="100000"/>
              </a:lnSpc>
              <a:spcBef>
                <a:spcPts val="200"/>
              </a:spcBef>
              <a:spcAft>
                <a:spcPts val="0"/>
              </a:spcAft>
              <a:buClr>
                <a:srgbClr val="000000"/>
              </a:buClr>
              <a:buSzPts val="900"/>
              <a:buFont typeface="Noto Sans Symbols"/>
              <a:buChar char="■"/>
              <a:defRPr b="0" i="0" sz="900" u="none" cap="none" strike="noStrike">
                <a:solidFill>
                  <a:srgbClr val="000000"/>
                </a:solidFill>
                <a:latin typeface="Candara"/>
                <a:ea typeface="Candara"/>
                <a:cs typeface="Candara"/>
                <a:sym typeface="Candara"/>
              </a:defRPr>
            </a:lvl6pPr>
            <a:lvl7pPr indent="-285750" lvl="6" marL="3200400" marR="0" rtl="0" algn="l">
              <a:lnSpc>
                <a:spcPct val="100000"/>
              </a:lnSpc>
              <a:spcBef>
                <a:spcPts val="200"/>
              </a:spcBef>
              <a:spcAft>
                <a:spcPts val="0"/>
              </a:spcAft>
              <a:buClr>
                <a:srgbClr val="000000"/>
              </a:buClr>
              <a:buSzPts val="900"/>
              <a:buFont typeface="Noto Sans Symbols"/>
              <a:buChar char="●"/>
              <a:defRPr b="0" i="0" sz="900" u="none" cap="none" strike="noStrike">
                <a:solidFill>
                  <a:srgbClr val="000000"/>
                </a:solidFill>
                <a:latin typeface="Candara"/>
                <a:ea typeface="Candara"/>
                <a:cs typeface="Candara"/>
                <a:sym typeface="Candara"/>
              </a:defRPr>
            </a:lvl7pPr>
            <a:lvl8pPr indent="-285750" lvl="7" marL="3657600" marR="0" rtl="0" algn="l">
              <a:lnSpc>
                <a:spcPct val="100000"/>
              </a:lnSpc>
              <a:spcBef>
                <a:spcPts val="200"/>
              </a:spcBef>
              <a:spcAft>
                <a:spcPts val="0"/>
              </a:spcAft>
              <a:buClr>
                <a:srgbClr val="000000"/>
              </a:buClr>
              <a:buSzPts val="900"/>
              <a:buFont typeface="Noto Sans Symbols"/>
              <a:buChar char="○"/>
              <a:defRPr b="0" i="0" sz="900" u="none" cap="none" strike="noStrike">
                <a:solidFill>
                  <a:srgbClr val="000000"/>
                </a:solidFill>
                <a:latin typeface="Candara"/>
                <a:ea typeface="Candara"/>
                <a:cs typeface="Candara"/>
                <a:sym typeface="Candara"/>
              </a:defRPr>
            </a:lvl8pPr>
            <a:lvl9pPr indent="-285750" lvl="8" marL="4114800" marR="0" rtl="0" algn="l">
              <a:lnSpc>
                <a:spcPct val="100000"/>
              </a:lnSpc>
              <a:spcBef>
                <a:spcPts val="200"/>
              </a:spcBef>
              <a:spcAft>
                <a:spcPts val="0"/>
              </a:spcAft>
              <a:buClr>
                <a:srgbClr val="000000"/>
              </a:buClr>
              <a:buSzPts val="900"/>
              <a:buFont typeface="Noto Sans Symbols"/>
              <a:buChar char="■"/>
              <a:defRPr b="0" i="0" sz="900" u="none" cap="none" strike="noStrike">
                <a:solidFill>
                  <a:srgbClr val="000000"/>
                </a:solidFill>
                <a:latin typeface="Candara"/>
                <a:ea typeface="Candara"/>
                <a:cs typeface="Candara"/>
                <a:sym typeface="Candara"/>
              </a:defRPr>
            </a:lvl9pPr>
          </a:lstStyle>
          <a:p/>
        </p:txBody>
      </p:sp>
      <p:sp>
        <p:nvSpPr>
          <p:cNvPr id="51" name="Google Shape;51;p10"/>
          <p:cNvSpPr txBox="1"/>
          <p:nvPr>
            <p:ph idx="11" type="ftr"/>
          </p:nvPr>
        </p:nvSpPr>
        <p:spPr>
          <a:xfrm>
            <a:off x="3124200" y="5297488"/>
            <a:ext cx="2895600" cy="303212"/>
          </a:xfrm>
          <a:prstGeom prst="rect">
            <a:avLst/>
          </a:prstGeom>
          <a:noFill/>
          <a:ln>
            <a:noFill/>
          </a:ln>
        </p:spPr>
        <p:txBody>
          <a:bodyPr anchorCtr="0" anchor="ctr" bIns="35550" lIns="71100" spcFirstLastPara="1" rIns="71100" wrap="square" tIns="35550"/>
          <a:lstStyle>
            <a:lvl1pPr lvl="0" marR="0" rtl="0" algn="ctr">
              <a:spcBef>
                <a:spcPts val="0"/>
              </a:spcBef>
              <a:spcAft>
                <a:spcPts val="0"/>
              </a:spcAft>
              <a:buSzPts val="1100"/>
              <a:buNone/>
              <a:defRPr b="0" i="0" sz="1100" u="none" cap="none" strike="noStrike">
                <a:solidFill>
                  <a:srgbClr val="888888"/>
                </a:solidFill>
                <a:latin typeface="Calibri"/>
                <a:ea typeface="Calibri"/>
                <a:cs typeface="Calibri"/>
                <a:sym typeface="Calibri"/>
              </a:defRPr>
            </a:lvl1pPr>
            <a:lvl2pPr lvl="1" marR="0" rtl="0" algn="l">
              <a:spcBef>
                <a:spcPts val="0"/>
              </a:spcBef>
              <a:spcAft>
                <a:spcPts val="0"/>
              </a:spcAft>
              <a:buSzPts val="1100"/>
              <a:buNone/>
              <a:defRPr b="0" i="0" sz="1400" u="none" cap="none" strike="noStrike">
                <a:solidFill>
                  <a:schemeClr val="dk1"/>
                </a:solidFill>
                <a:latin typeface="Calibri"/>
                <a:ea typeface="Calibri"/>
                <a:cs typeface="Calibri"/>
                <a:sym typeface="Calibri"/>
              </a:defRPr>
            </a:lvl2pPr>
            <a:lvl3pPr lvl="2" marR="0" rtl="0" algn="l">
              <a:spcBef>
                <a:spcPts val="0"/>
              </a:spcBef>
              <a:spcAft>
                <a:spcPts val="0"/>
              </a:spcAft>
              <a:buSzPts val="1100"/>
              <a:buNone/>
              <a:defRPr b="0" i="0" sz="1400" u="none" cap="none" strike="noStrike">
                <a:solidFill>
                  <a:schemeClr val="dk1"/>
                </a:solidFill>
                <a:latin typeface="Calibri"/>
                <a:ea typeface="Calibri"/>
                <a:cs typeface="Calibri"/>
                <a:sym typeface="Calibri"/>
              </a:defRPr>
            </a:lvl3pPr>
            <a:lvl4pPr lvl="3" marR="0" rtl="0" algn="l">
              <a:spcBef>
                <a:spcPts val="0"/>
              </a:spcBef>
              <a:spcAft>
                <a:spcPts val="0"/>
              </a:spcAft>
              <a:buSzPts val="1100"/>
              <a:buNone/>
              <a:defRPr b="0" i="0" sz="1400" u="none" cap="none" strike="noStrike">
                <a:solidFill>
                  <a:schemeClr val="dk1"/>
                </a:solidFill>
                <a:latin typeface="Calibri"/>
                <a:ea typeface="Calibri"/>
                <a:cs typeface="Calibri"/>
                <a:sym typeface="Calibri"/>
              </a:defRPr>
            </a:lvl4pPr>
            <a:lvl5pPr lvl="4" marR="0" rtl="0" algn="l">
              <a:spcBef>
                <a:spcPts val="0"/>
              </a:spcBef>
              <a:spcAft>
                <a:spcPts val="0"/>
              </a:spcAft>
              <a:buSzPts val="1100"/>
              <a:buNone/>
              <a:defRPr b="0" i="0" sz="1400" u="none" cap="none" strike="noStrike">
                <a:solidFill>
                  <a:schemeClr val="dk1"/>
                </a:solidFill>
                <a:latin typeface="Calibri"/>
                <a:ea typeface="Calibri"/>
                <a:cs typeface="Calibri"/>
                <a:sym typeface="Calibri"/>
              </a:defRPr>
            </a:lvl5pPr>
            <a:lvl6pPr lvl="5" marR="0" rtl="0" algn="l">
              <a:spcBef>
                <a:spcPts val="0"/>
              </a:spcBef>
              <a:spcAft>
                <a:spcPts val="0"/>
              </a:spcAft>
              <a:buSzPts val="1100"/>
              <a:buNone/>
              <a:defRPr b="0" i="0" sz="1400" u="none" cap="none" strike="noStrike">
                <a:solidFill>
                  <a:schemeClr val="dk1"/>
                </a:solidFill>
                <a:latin typeface="Calibri"/>
                <a:ea typeface="Calibri"/>
                <a:cs typeface="Calibri"/>
                <a:sym typeface="Calibri"/>
              </a:defRPr>
            </a:lvl6pPr>
            <a:lvl7pPr lvl="6" marR="0" rtl="0" algn="l">
              <a:spcBef>
                <a:spcPts val="0"/>
              </a:spcBef>
              <a:spcAft>
                <a:spcPts val="0"/>
              </a:spcAft>
              <a:buSzPts val="1100"/>
              <a:buNone/>
              <a:defRPr b="0" i="0" sz="1400" u="none" cap="none" strike="noStrike">
                <a:solidFill>
                  <a:schemeClr val="dk1"/>
                </a:solidFill>
                <a:latin typeface="Calibri"/>
                <a:ea typeface="Calibri"/>
                <a:cs typeface="Calibri"/>
                <a:sym typeface="Calibri"/>
              </a:defRPr>
            </a:lvl7pPr>
            <a:lvl8pPr lvl="7" marR="0" rtl="0" algn="l">
              <a:spcBef>
                <a:spcPts val="0"/>
              </a:spcBef>
              <a:spcAft>
                <a:spcPts val="0"/>
              </a:spcAft>
              <a:buSzPts val="1100"/>
              <a:buNone/>
              <a:defRPr b="0" i="0" sz="1400" u="none" cap="none" strike="noStrike">
                <a:solidFill>
                  <a:schemeClr val="dk1"/>
                </a:solidFill>
                <a:latin typeface="Calibri"/>
                <a:ea typeface="Calibri"/>
                <a:cs typeface="Calibri"/>
                <a:sym typeface="Calibri"/>
              </a:defRPr>
            </a:lvl8pPr>
            <a:lvl9pPr lvl="8" marR="0" rtl="0" algn="l">
              <a:spcBef>
                <a:spcPts val="0"/>
              </a:spcBef>
              <a:spcAft>
                <a:spcPts val="0"/>
              </a:spcAft>
              <a:buSzPts val="1100"/>
              <a:buNone/>
              <a:defRPr b="0" i="0" sz="1400" u="none" cap="none" strike="noStrike">
                <a:solidFill>
                  <a:schemeClr val="dk1"/>
                </a:solidFill>
                <a:latin typeface="Calibri"/>
                <a:ea typeface="Calibri"/>
                <a:cs typeface="Calibri"/>
                <a:sym typeface="Calibri"/>
              </a:defRPr>
            </a:lvl9pPr>
          </a:lstStyle>
          <a:p/>
        </p:txBody>
      </p:sp>
      <p:sp>
        <p:nvSpPr>
          <p:cNvPr id="52" name="Google Shape;52;p10"/>
          <p:cNvSpPr txBox="1"/>
          <p:nvPr>
            <p:ph idx="12" type="sldNum"/>
          </p:nvPr>
        </p:nvSpPr>
        <p:spPr>
          <a:xfrm>
            <a:off x="6661100" y="5297488"/>
            <a:ext cx="2133600" cy="303212"/>
          </a:xfrm>
          <a:prstGeom prst="rect">
            <a:avLst/>
          </a:prstGeom>
          <a:noFill/>
          <a:ln>
            <a:noFill/>
          </a:ln>
        </p:spPr>
        <p:txBody>
          <a:bodyPr anchorCtr="0" anchor="ctr" bIns="35550" lIns="71100" spcFirstLastPara="1" rIns="71100" wrap="square" tIns="35550">
            <a:noAutofit/>
          </a:bodyPr>
          <a:lstStyle>
            <a:lvl1pPr indent="0" lvl="0" marL="0" marR="0" rtl="0" algn="r">
              <a:spcBef>
                <a:spcPts val="0"/>
              </a:spcBef>
              <a:buClr>
                <a:srgbClr val="000000"/>
              </a:buClr>
              <a:buSzPts val="1100"/>
              <a:buFont typeface="Arial"/>
              <a:buNone/>
              <a:defRPr b="0" i="0" sz="1100" u="none" cap="none" strike="noStrike">
                <a:solidFill>
                  <a:srgbClr val="0000FF"/>
                </a:solidFill>
                <a:latin typeface="Arial"/>
                <a:ea typeface="Arial"/>
                <a:cs typeface="Arial"/>
                <a:sym typeface="Arial"/>
              </a:defRPr>
            </a:lvl1pPr>
            <a:lvl2pPr indent="0" lvl="1" marL="0" marR="0" rtl="0" algn="r">
              <a:spcBef>
                <a:spcPts val="0"/>
              </a:spcBef>
              <a:buClr>
                <a:srgbClr val="000000"/>
              </a:buClr>
              <a:buSzPts val="1100"/>
              <a:buFont typeface="Arial"/>
              <a:buNone/>
              <a:defRPr b="0" i="0" sz="1100" u="none" cap="none" strike="noStrike">
                <a:solidFill>
                  <a:srgbClr val="0000FF"/>
                </a:solidFill>
                <a:latin typeface="Arial"/>
                <a:ea typeface="Arial"/>
                <a:cs typeface="Arial"/>
                <a:sym typeface="Arial"/>
              </a:defRPr>
            </a:lvl2pPr>
            <a:lvl3pPr indent="0" lvl="2" marL="0" marR="0" rtl="0" algn="r">
              <a:spcBef>
                <a:spcPts val="0"/>
              </a:spcBef>
              <a:buClr>
                <a:srgbClr val="000000"/>
              </a:buClr>
              <a:buSzPts val="1100"/>
              <a:buFont typeface="Arial"/>
              <a:buNone/>
              <a:defRPr b="0" i="0" sz="1100" u="none" cap="none" strike="noStrike">
                <a:solidFill>
                  <a:srgbClr val="0000FF"/>
                </a:solidFill>
                <a:latin typeface="Arial"/>
                <a:ea typeface="Arial"/>
                <a:cs typeface="Arial"/>
                <a:sym typeface="Arial"/>
              </a:defRPr>
            </a:lvl3pPr>
            <a:lvl4pPr indent="0" lvl="3" marL="0" marR="0" rtl="0" algn="r">
              <a:spcBef>
                <a:spcPts val="0"/>
              </a:spcBef>
              <a:buClr>
                <a:srgbClr val="000000"/>
              </a:buClr>
              <a:buSzPts val="1100"/>
              <a:buFont typeface="Arial"/>
              <a:buNone/>
              <a:defRPr b="0" i="0" sz="1100" u="none" cap="none" strike="noStrike">
                <a:solidFill>
                  <a:srgbClr val="0000FF"/>
                </a:solidFill>
                <a:latin typeface="Arial"/>
                <a:ea typeface="Arial"/>
                <a:cs typeface="Arial"/>
                <a:sym typeface="Arial"/>
              </a:defRPr>
            </a:lvl4pPr>
            <a:lvl5pPr indent="0" lvl="4" marL="0" marR="0" rtl="0" algn="r">
              <a:spcBef>
                <a:spcPts val="0"/>
              </a:spcBef>
              <a:buClr>
                <a:srgbClr val="000000"/>
              </a:buClr>
              <a:buSzPts val="1100"/>
              <a:buFont typeface="Arial"/>
              <a:buNone/>
              <a:defRPr b="0" i="0" sz="1100" u="none" cap="none" strike="noStrike">
                <a:solidFill>
                  <a:srgbClr val="0000FF"/>
                </a:solidFill>
                <a:latin typeface="Arial"/>
                <a:ea typeface="Arial"/>
                <a:cs typeface="Arial"/>
                <a:sym typeface="Arial"/>
              </a:defRPr>
            </a:lvl5pPr>
            <a:lvl6pPr indent="0" lvl="5" marL="0" marR="0" rtl="0" algn="r">
              <a:spcBef>
                <a:spcPts val="0"/>
              </a:spcBef>
              <a:buClr>
                <a:srgbClr val="000000"/>
              </a:buClr>
              <a:buSzPts val="1100"/>
              <a:buFont typeface="Arial"/>
              <a:buNone/>
              <a:defRPr b="0" i="0" sz="1100" u="none" cap="none" strike="noStrike">
                <a:solidFill>
                  <a:srgbClr val="0000FF"/>
                </a:solidFill>
                <a:latin typeface="Arial"/>
                <a:ea typeface="Arial"/>
                <a:cs typeface="Arial"/>
                <a:sym typeface="Arial"/>
              </a:defRPr>
            </a:lvl6pPr>
            <a:lvl7pPr indent="0" lvl="6" marL="0" marR="0" rtl="0" algn="r">
              <a:spcBef>
                <a:spcPts val="0"/>
              </a:spcBef>
              <a:buClr>
                <a:srgbClr val="000000"/>
              </a:buClr>
              <a:buSzPts val="1100"/>
              <a:buFont typeface="Arial"/>
              <a:buNone/>
              <a:defRPr b="0" i="0" sz="1100" u="none" cap="none" strike="noStrike">
                <a:solidFill>
                  <a:srgbClr val="0000FF"/>
                </a:solidFill>
                <a:latin typeface="Arial"/>
                <a:ea typeface="Arial"/>
                <a:cs typeface="Arial"/>
                <a:sym typeface="Arial"/>
              </a:defRPr>
            </a:lvl7pPr>
            <a:lvl8pPr indent="0" lvl="7" marL="0" marR="0" rtl="0" algn="r">
              <a:spcBef>
                <a:spcPts val="0"/>
              </a:spcBef>
              <a:buClr>
                <a:srgbClr val="000000"/>
              </a:buClr>
              <a:buSzPts val="1100"/>
              <a:buFont typeface="Arial"/>
              <a:buNone/>
              <a:defRPr b="0" i="0" sz="1100" u="none" cap="none" strike="noStrike">
                <a:solidFill>
                  <a:srgbClr val="0000FF"/>
                </a:solidFill>
                <a:latin typeface="Arial"/>
                <a:ea typeface="Arial"/>
                <a:cs typeface="Arial"/>
                <a:sym typeface="Arial"/>
              </a:defRPr>
            </a:lvl8pPr>
            <a:lvl9pPr indent="0" lvl="8" marL="0" marR="0" rtl="0" algn="r">
              <a:spcBef>
                <a:spcPts val="0"/>
              </a:spcBef>
              <a:buClr>
                <a:srgbClr val="000000"/>
              </a:buClr>
              <a:buSzPts val="1100"/>
              <a:buFont typeface="Arial"/>
              <a:buNone/>
              <a:defRPr b="0" i="0" sz="1100" u="none" cap="none" strike="noStrike">
                <a:solidFill>
                  <a:srgbClr val="0000FF"/>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GB"/>
              <a:t>‹#›</a:t>
            </a:fld>
            <a:endParaRPr/>
          </a:p>
        </p:txBody>
      </p:sp>
      <p:sp>
        <p:nvSpPr>
          <p:cNvPr id="53" name="Google Shape;53;p10"/>
          <p:cNvSpPr txBox="1"/>
          <p:nvPr>
            <p:ph idx="10" type="dt"/>
          </p:nvPr>
        </p:nvSpPr>
        <p:spPr>
          <a:xfrm>
            <a:off x="457200" y="5297488"/>
            <a:ext cx="2133600" cy="303212"/>
          </a:xfrm>
          <a:prstGeom prst="rect">
            <a:avLst/>
          </a:prstGeom>
          <a:noFill/>
          <a:ln>
            <a:noFill/>
          </a:ln>
        </p:spPr>
        <p:txBody>
          <a:bodyPr anchorCtr="0" anchor="ctr" bIns="35550" lIns="71100" spcFirstLastPara="1" rIns="71100" wrap="square" tIns="35550"/>
          <a:lstStyle>
            <a:lvl1pPr lvl="0" marR="0" rtl="0" algn="l">
              <a:spcBef>
                <a:spcPts val="0"/>
              </a:spcBef>
              <a:spcAft>
                <a:spcPts val="0"/>
              </a:spcAft>
              <a:buSzPts val="1100"/>
              <a:buNone/>
              <a:defRPr b="0" i="0" sz="1100" u="none" cap="none" strike="noStrike">
                <a:solidFill>
                  <a:srgbClr val="888888"/>
                </a:solidFill>
                <a:latin typeface="Calibri"/>
                <a:ea typeface="Calibri"/>
                <a:cs typeface="Calibri"/>
                <a:sym typeface="Calibri"/>
              </a:defRPr>
            </a:lvl1pPr>
            <a:lvl2pPr lvl="1" marR="0" rtl="0" algn="l">
              <a:spcBef>
                <a:spcPts val="0"/>
              </a:spcBef>
              <a:spcAft>
                <a:spcPts val="0"/>
              </a:spcAft>
              <a:buSzPts val="1100"/>
              <a:buNone/>
              <a:defRPr b="0" i="0" sz="1400" u="none" cap="none" strike="noStrike">
                <a:solidFill>
                  <a:schemeClr val="dk1"/>
                </a:solidFill>
                <a:latin typeface="Calibri"/>
                <a:ea typeface="Calibri"/>
                <a:cs typeface="Calibri"/>
                <a:sym typeface="Calibri"/>
              </a:defRPr>
            </a:lvl2pPr>
            <a:lvl3pPr lvl="2" marR="0" rtl="0" algn="l">
              <a:spcBef>
                <a:spcPts val="0"/>
              </a:spcBef>
              <a:spcAft>
                <a:spcPts val="0"/>
              </a:spcAft>
              <a:buSzPts val="1100"/>
              <a:buNone/>
              <a:defRPr b="0" i="0" sz="1400" u="none" cap="none" strike="noStrike">
                <a:solidFill>
                  <a:schemeClr val="dk1"/>
                </a:solidFill>
                <a:latin typeface="Calibri"/>
                <a:ea typeface="Calibri"/>
                <a:cs typeface="Calibri"/>
                <a:sym typeface="Calibri"/>
              </a:defRPr>
            </a:lvl3pPr>
            <a:lvl4pPr lvl="3" marR="0" rtl="0" algn="l">
              <a:spcBef>
                <a:spcPts val="0"/>
              </a:spcBef>
              <a:spcAft>
                <a:spcPts val="0"/>
              </a:spcAft>
              <a:buSzPts val="1100"/>
              <a:buNone/>
              <a:defRPr b="0" i="0" sz="1400" u="none" cap="none" strike="noStrike">
                <a:solidFill>
                  <a:schemeClr val="dk1"/>
                </a:solidFill>
                <a:latin typeface="Calibri"/>
                <a:ea typeface="Calibri"/>
                <a:cs typeface="Calibri"/>
                <a:sym typeface="Calibri"/>
              </a:defRPr>
            </a:lvl4pPr>
            <a:lvl5pPr lvl="4" marR="0" rtl="0" algn="l">
              <a:spcBef>
                <a:spcPts val="0"/>
              </a:spcBef>
              <a:spcAft>
                <a:spcPts val="0"/>
              </a:spcAft>
              <a:buSzPts val="1100"/>
              <a:buNone/>
              <a:defRPr b="0" i="0" sz="1400" u="none" cap="none" strike="noStrike">
                <a:solidFill>
                  <a:schemeClr val="dk1"/>
                </a:solidFill>
                <a:latin typeface="Calibri"/>
                <a:ea typeface="Calibri"/>
                <a:cs typeface="Calibri"/>
                <a:sym typeface="Calibri"/>
              </a:defRPr>
            </a:lvl5pPr>
            <a:lvl6pPr lvl="5" marR="0" rtl="0" algn="l">
              <a:spcBef>
                <a:spcPts val="0"/>
              </a:spcBef>
              <a:spcAft>
                <a:spcPts val="0"/>
              </a:spcAft>
              <a:buSzPts val="1100"/>
              <a:buNone/>
              <a:defRPr b="0" i="0" sz="1400" u="none" cap="none" strike="noStrike">
                <a:solidFill>
                  <a:schemeClr val="dk1"/>
                </a:solidFill>
                <a:latin typeface="Calibri"/>
                <a:ea typeface="Calibri"/>
                <a:cs typeface="Calibri"/>
                <a:sym typeface="Calibri"/>
              </a:defRPr>
            </a:lvl6pPr>
            <a:lvl7pPr lvl="6" marR="0" rtl="0" algn="l">
              <a:spcBef>
                <a:spcPts val="0"/>
              </a:spcBef>
              <a:spcAft>
                <a:spcPts val="0"/>
              </a:spcAft>
              <a:buSzPts val="1100"/>
              <a:buNone/>
              <a:defRPr b="0" i="0" sz="1400" u="none" cap="none" strike="noStrike">
                <a:solidFill>
                  <a:schemeClr val="dk1"/>
                </a:solidFill>
                <a:latin typeface="Calibri"/>
                <a:ea typeface="Calibri"/>
                <a:cs typeface="Calibri"/>
                <a:sym typeface="Calibri"/>
              </a:defRPr>
            </a:lvl7pPr>
            <a:lvl8pPr lvl="7" marR="0" rtl="0" algn="l">
              <a:spcBef>
                <a:spcPts val="0"/>
              </a:spcBef>
              <a:spcAft>
                <a:spcPts val="0"/>
              </a:spcAft>
              <a:buSzPts val="1100"/>
              <a:buNone/>
              <a:defRPr b="0" i="0" sz="1400" u="none" cap="none" strike="noStrike">
                <a:solidFill>
                  <a:schemeClr val="dk1"/>
                </a:solidFill>
                <a:latin typeface="Calibri"/>
                <a:ea typeface="Calibri"/>
                <a:cs typeface="Calibri"/>
                <a:sym typeface="Calibri"/>
              </a:defRPr>
            </a:lvl8pPr>
            <a:lvl9pPr lvl="8" marR="0" rtl="0" algn="l">
              <a:spcBef>
                <a:spcPts val="0"/>
              </a:spcBef>
              <a:spcAft>
                <a:spcPts val="0"/>
              </a:spcAft>
              <a:buSzPts val="1100"/>
              <a:buNone/>
              <a:defRPr b="0" i="0" sz="1400" u="none" cap="none" strike="noStrike">
                <a:solidFill>
                  <a:schemeClr val="dk1"/>
                </a:solidFill>
                <a:latin typeface="Calibri"/>
                <a:ea typeface="Calibri"/>
                <a:cs typeface="Calibri"/>
                <a:sym typeface="Calibri"/>
              </a:defRPr>
            </a:lvl9pPr>
          </a:lstStyle>
          <a:p/>
        </p:txBody>
      </p:sp>
    </p:spTree>
  </p:cSld>
  <p:clrMap accent1="accent1" accent2="accent2" accent3="accent3" accent4="accent4" accent5="accent5" accent6="accent6" bg1="lt1" bg2="dk2" tx1="dk1" tx2="lt2" folHlink="folHlink" hlink="hlink"/>
  <p:sldLayoutIdLst>
    <p:sldLayoutId id="2147483656" r:id="rId1"/>
    <p:sldLayoutId id="2147483657" r:id="rId2"/>
    <p:sldLayoutId id="2147483658" r:id="rId3"/>
    <p:sldLayoutId id="2147483659" r:id="rId4"/>
    <p:sldLayoutId id="2147483660" r:id="rId5"/>
    <p:sldLayoutId id="2147483661" r:id="rId6"/>
    <p:sldLayoutId id="2147483662" r:id="rId7"/>
    <p:sldLayoutId id="2147483663" r:id="rId8"/>
    <p:sldLayoutId id="2147483664" r:id="rId9"/>
  </p:sldLayoutIdLst>
  <p:hf dt="0" ftr="0" hdr="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extLst>
    <p:ext uri="{27BBF7A9-308A-43DC-89C8-2F10F3537804}">
      <p15:sldGuideLst>
        <p15:guide id="1" pos="173">
          <p15:clr>
            <a:srgbClr val="F06B4A"/>
          </p15:clr>
        </p15:guide>
        <p15:guide id="2" pos="3154">
          <p15:clr>
            <a:srgbClr val="F06B4A"/>
          </p15:clr>
        </p15:guide>
        <p15:guide id="3" pos="4147">
          <p15:clr>
            <a:srgbClr val="F06B4A"/>
          </p15:clr>
        </p15:guide>
        <p15:guide id="4" pos="2160">
          <p15:clr>
            <a:srgbClr val="F06B4A"/>
          </p15:clr>
        </p15:guide>
        <p15:guide id="5" orient="horz" pos="614">
          <p15:clr>
            <a:srgbClr val="F06B4A"/>
          </p15:clr>
        </p15:guide>
        <p15:guide id="6" orient="horz" pos="1500">
          <p15:clr>
            <a:srgbClr val="F06B4A"/>
          </p15:clr>
        </p15:guide>
        <p15:guide id="7" orient="horz" pos="2780">
          <p15:clr>
            <a:srgbClr val="F06B4A"/>
          </p15:clr>
        </p15:guide>
      </p15:sldGuideLst>
    </p:ext>
  </p:extLst>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notesSlide" Target="../notesSlides/notesSlide2.xml"/><Relationship Id="rId3" Type="http://schemas.openxmlformats.org/officeDocument/2006/relationships/image" Target="../media/image5.pn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3.xml"/><Relationship Id="rId3" Type="http://schemas.openxmlformats.org/officeDocument/2006/relationships/image" Target="../media/image2.jp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4.xml"/><Relationship Id="rId3" Type="http://schemas.openxmlformats.org/officeDocument/2006/relationships/image" Target="../media/image2.jp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5.xml"/><Relationship Id="rId3" Type="http://schemas.openxmlformats.org/officeDocument/2006/relationships/image" Target="../media/image2.jp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6.xml"/><Relationship Id="rId3" Type="http://schemas.openxmlformats.org/officeDocument/2006/relationships/image" Target="../media/image2.jp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7.xml"/><Relationship Id="rId3" Type="http://schemas.openxmlformats.org/officeDocument/2006/relationships/image" Target="../media/image2.jp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8.xml"/><Relationship Id="rId3" Type="http://schemas.openxmlformats.org/officeDocument/2006/relationships/image" Target="../media/image2.jp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9.xml"/><Relationship Id="rId3" Type="http://schemas.openxmlformats.org/officeDocument/2006/relationships/image" Target="../media/image2.jp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0.xml"/><Relationship Id="rId3" Type="http://schemas.openxmlformats.org/officeDocument/2006/relationships/image" Target="../media/image2.jp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1.xml"/><Relationship Id="rId3" Type="http://schemas.openxmlformats.org/officeDocument/2006/relationships/image" Target="../media/image2.jp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2.xml"/><Relationship Id="rId3" Type="http://schemas.openxmlformats.org/officeDocument/2006/relationships/image" Target="../media/image2.jp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3.xml"/><Relationship Id="rId3" Type="http://schemas.openxmlformats.org/officeDocument/2006/relationships/image" Target="../media/image2.jp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4.xml"/><Relationship Id="rId3" Type="http://schemas.openxmlformats.org/officeDocument/2006/relationships/image" Target="../media/image2.jp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notesSlide" Target="../notesSlides/notesSlide15.xml"/><Relationship Id="rId3" Type="http://schemas.openxmlformats.org/officeDocument/2006/relationships/image" Target="../media/image8.png"/><Relationship Id="rId4" Type="http://schemas.openxmlformats.org/officeDocument/2006/relationships/image" Target="../media/image4.png"/><Relationship Id="rId5" Type="http://schemas.openxmlformats.org/officeDocument/2006/relationships/image" Target="../media/image3.png"/><Relationship Id="rId6" Type="http://schemas.openxmlformats.org/officeDocument/2006/relationships/image" Target="../media/image6.png"/><Relationship Id="rId7" Type="http://schemas.openxmlformats.org/officeDocument/2006/relationships/image" Target="../media/image2.jp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6.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7.xml"/><Relationship Id="rId3" Type="http://schemas.openxmlformats.org/officeDocument/2006/relationships/image" Target="../media/image7.png"/><Relationship Id="rId4" Type="http://schemas.openxmlformats.org/officeDocument/2006/relationships/image" Target="../media/image9.png"/><Relationship Id="rId5" Type="http://schemas.openxmlformats.org/officeDocument/2006/relationships/image" Target="../media/image11.png"/></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9.xml"/><Relationship Id="rId2" Type="http://schemas.openxmlformats.org/officeDocument/2006/relationships/notesSlide" Target="../notesSlides/notesSlide18.xml"/><Relationship Id="rId3" Type="http://schemas.openxmlformats.org/officeDocument/2006/relationships/image" Target="../media/image19.png"/><Relationship Id="rId4" Type="http://schemas.openxmlformats.org/officeDocument/2006/relationships/image" Target="../media/image17.png"/><Relationship Id="rId5" Type="http://schemas.openxmlformats.org/officeDocument/2006/relationships/image" Target="../media/image18.png"/><Relationship Id="rId6" Type="http://schemas.openxmlformats.org/officeDocument/2006/relationships/image" Target="../media/image16.png"/></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9.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0.xml"/><Relationship Id="rId3" Type="http://schemas.openxmlformats.org/officeDocument/2006/relationships/image" Target="../media/image10.png"/></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1.xml"/><Relationship Id="rId3" Type="http://schemas.openxmlformats.org/officeDocument/2006/relationships/image" Target="../media/image15.png"/></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2.xml"/><Relationship Id="rId3" Type="http://schemas.openxmlformats.org/officeDocument/2006/relationships/image" Target="../media/image14.jpg"/><Relationship Id="rId4" Type="http://schemas.openxmlformats.org/officeDocument/2006/relationships/image" Target="../media/image12.jpg"/><Relationship Id="rId5" Type="http://schemas.openxmlformats.org/officeDocument/2006/relationships/image" Target="../media/image13.jpg"/></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bg>
      <p:bgPr>
        <a:gradFill>
          <a:gsLst>
            <a:gs pos="0">
              <a:schemeClr val="lt1"/>
            </a:gs>
            <a:gs pos="58000">
              <a:srgbClr val="E7F1F9"/>
            </a:gs>
            <a:gs pos="100000">
              <a:srgbClr val="9FE8E8"/>
            </a:gs>
          </a:gsLst>
          <a:path path="circle">
            <a:fillToRect b="50%" l="50%" r="50%" t="50%"/>
          </a:path>
          <a:tileRect/>
        </a:gradFill>
      </p:bgPr>
    </p:bg>
    <p:spTree>
      <p:nvGrpSpPr>
        <p:cNvPr id="112" name="Shape 112"/>
        <p:cNvGrpSpPr/>
        <p:nvPr/>
      </p:nvGrpSpPr>
      <p:grpSpPr>
        <a:xfrm>
          <a:off x="0" y="0"/>
          <a:ext cx="0" cy="0"/>
          <a:chOff x="0" y="0"/>
          <a:chExt cx="0" cy="0"/>
        </a:xfrm>
      </p:grpSpPr>
      <p:sp>
        <p:nvSpPr>
          <p:cNvPr id="113" name="Google Shape;113;p20"/>
          <p:cNvSpPr txBox="1"/>
          <p:nvPr>
            <p:ph idx="1" type="subTitle"/>
          </p:nvPr>
        </p:nvSpPr>
        <p:spPr>
          <a:xfrm>
            <a:off x="6858003" y="1710800"/>
            <a:ext cx="1959000" cy="1524000"/>
          </a:xfrm>
          <a:prstGeom prst="rect">
            <a:avLst/>
          </a:prstGeom>
          <a:noFill/>
          <a:ln>
            <a:noFill/>
          </a:ln>
        </p:spPr>
        <p:txBody>
          <a:bodyPr anchorCtr="0" anchor="ctr" bIns="45700" lIns="91425" spcFirstLastPara="1" rIns="91425" wrap="square" tIns="45700">
            <a:noAutofit/>
          </a:bodyPr>
          <a:lstStyle/>
          <a:p>
            <a:pPr indent="-381000" lvl="0" marL="457200" marR="0" rtl="0" algn="l">
              <a:lnSpc>
                <a:spcPct val="90000"/>
              </a:lnSpc>
              <a:spcBef>
                <a:spcPts val="380"/>
              </a:spcBef>
              <a:spcAft>
                <a:spcPts val="0"/>
              </a:spcAft>
              <a:buClr>
                <a:srgbClr val="3366FF"/>
              </a:buClr>
              <a:buSzPts val="1900"/>
              <a:buFont typeface="Calibri"/>
              <a:buNone/>
            </a:pPr>
            <a:r>
              <a:rPr lang="en-GB">
                <a:solidFill>
                  <a:srgbClr val="FF00FF"/>
                </a:solidFill>
              </a:rPr>
              <a:t>       See, think, wonder</a:t>
            </a:r>
            <a:endParaRPr b="0" i="0" sz="1900" u="none" cap="none" strike="noStrike">
              <a:solidFill>
                <a:srgbClr val="FF00FF"/>
              </a:solidFill>
              <a:latin typeface="Calibri"/>
              <a:ea typeface="Calibri"/>
              <a:cs typeface="Calibri"/>
              <a:sym typeface="Calibri"/>
            </a:endParaRPr>
          </a:p>
        </p:txBody>
      </p:sp>
      <p:sp>
        <p:nvSpPr>
          <p:cNvPr id="114" name="Google Shape;114;p20"/>
          <p:cNvSpPr txBox="1"/>
          <p:nvPr>
            <p:ph type="title"/>
          </p:nvPr>
        </p:nvSpPr>
        <p:spPr>
          <a:xfrm>
            <a:off x="457200" y="1710800"/>
            <a:ext cx="6324600" cy="1524000"/>
          </a:xfrm>
          <a:prstGeom prst="rect">
            <a:avLst/>
          </a:prstGeom>
          <a:noFill/>
          <a:ln>
            <a:noFill/>
          </a:ln>
        </p:spPr>
        <p:txBody>
          <a:bodyPr anchorCtr="0" anchor="ctr" bIns="45700" lIns="91425" spcFirstLastPara="1" rIns="91425" wrap="square" tIns="45700">
            <a:noAutofit/>
          </a:bodyPr>
          <a:lstStyle/>
          <a:p>
            <a:pPr indent="0" lvl="0" marL="0" marR="0" rtl="0" algn="r">
              <a:lnSpc>
                <a:spcPct val="100000"/>
              </a:lnSpc>
              <a:spcBef>
                <a:spcPts val="0"/>
              </a:spcBef>
              <a:spcAft>
                <a:spcPts val="0"/>
              </a:spcAft>
              <a:buClr>
                <a:srgbClr val="000090"/>
              </a:buClr>
              <a:buSzPts val="4200"/>
              <a:buFont typeface="Calibri"/>
              <a:buNone/>
            </a:pPr>
            <a:r>
              <a:rPr lang="en-GB" sz="4800"/>
              <a:t>Chalkface. Growing </a:t>
            </a:r>
            <a:r>
              <a:rPr b="0" i="0" lang="en-GB" sz="4800" u="none" cap="none" strike="noStrike">
                <a:solidFill>
                  <a:srgbClr val="000090"/>
                </a:solidFill>
                <a:latin typeface="Calibri"/>
                <a:ea typeface="Calibri"/>
                <a:cs typeface="Calibri"/>
                <a:sym typeface="Calibri"/>
              </a:rPr>
              <a:t> learn</a:t>
            </a:r>
            <a:r>
              <a:rPr lang="en-GB" sz="4800"/>
              <a:t>ing</a:t>
            </a:r>
            <a:r>
              <a:rPr b="0" i="0" lang="en-GB" sz="4800" u="none" cap="none" strike="noStrike">
                <a:solidFill>
                  <a:srgbClr val="000090"/>
                </a:solidFill>
                <a:latin typeface="Calibri"/>
                <a:ea typeface="Calibri"/>
                <a:cs typeface="Calibri"/>
                <a:sym typeface="Calibri"/>
              </a:rPr>
              <a:t> </a:t>
            </a:r>
            <a:r>
              <a:rPr lang="en-GB" sz="4800"/>
              <a:t>habits</a:t>
            </a:r>
            <a:r>
              <a:rPr b="0" i="0" lang="en-GB" sz="4800" u="none" cap="none" strike="noStrike">
                <a:solidFill>
                  <a:srgbClr val="000090"/>
                </a:solidFill>
                <a:latin typeface="Calibri"/>
                <a:ea typeface="Calibri"/>
                <a:cs typeface="Calibri"/>
                <a:sym typeface="Calibri"/>
              </a:rPr>
              <a:t>. </a:t>
            </a:r>
            <a:endParaRPr b="0" i="0" sz="4200" u="none" cap="none" strike="noStrike">
              <a:solidFill>
                <a:srgbClr val="000090"/>
              </a:solidFill>
              <a:latin typeface="Calibri"/>
              <a:ea typeface="Calibri"/>
              <a:cs typeface="Calibri"/>
              <a:sym typeface="Calibri"/>
            </a:endParaRPr>
          </a:p>
        </p:txBody>
      </p:sp>
      <p:sp>
        <p:nvSpPr>
          <p:cNvPr id="115" name="Google Shape;115;p20"/>
          <p:cNvSpPr txBox="1"/>
          <p:nvPr>
            <p:ph idx="12" type="sldNum"/>
          </p:nvPr>
        </p:nvSpPr>
        <p:spPr>
          <a:xfrm>
            <a:off x="2564325" y="5445155"/>
            <a:ext cx="2133600" cy="303300"/>
          </a:xfrm>
          <a:prstGeom prst="rect">
            <a:avLst/>
          </a:prstGeom>
          <a:noFill/>
          <a:ln>
            <a:noFill/>
          </a:ln>
        </p:spPr>
        <p:txBody>
          <a:bodyPr anchorCtr="0" anchor="ctr" bIns="45700" lIns="91425" spcFirstLastPara="1" rIns="91425" wrap="square" tIns="45700">
            <a:noAutofit/>
          </a:bodyPr>
          <a:lstStyle/>
          <a:p>
            <a:pPr indent="0" lvl="0" marL="0" rtl="0" algn="r">
              <a:spcBef>
                <a:spcPts val="0"/>
              </a:spcBef>
              <a:spcAft>
                <a:spcPts val="0"/>
              </a:spcAft>
              <a:buClr>
                <a:srgbClr val="000000"/>
              </a:buClr>
              <a:buFont typeface="Arial"/>
              <a:buNone/>
            </a:pPr>
            <a:fld id="{00000000-1234-1234-1234-123412341234}" type="slidenum">
              <a:rPr lang="en-GB"/>
              <a:t>‹#›</a:t>
            </a:fld>
            <a:endParaRPr/>
          </a:p>
        </p:txBody>
      </p:sp>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bg>
      <p:bgPr>
        <a:gradFill>
          <a:gsLst>
            <a:gs pos="0">
              <a:schemeClr val="lt1"/>
            </a:gs>
            <a:gs pos="58000">
              <a:srgbClr val="E7F1F9"/>
            </a:gs>
            <a:gs pos="100000">
              <a:srgbClr val="9FE8E8"/>
            </a:gs>
          </a:gsLst>
          <a:path path="circle">
            <a:fillToRect b="50%" l="50%" r="50%" t="50%"/>
          </a:path>
          <a:tileRect/>
        </a:gradFill>
      </p:bgPr>
    </p:bg>
    <p:spTree>
      <p:nvGrpSpPr>
        <p:cNvPr id="120" name="Shape 120"/>
        <p:cNvGrpSpPr/>
        <p:nvPr/>
      </p:nvGrpSpPr>
      <p:grpSpPr>
        <a:xfrm>
          <a:off x="0" y="0"/>
          <a:ext cx="0" cy="0"/>
          <a:chOff x="0" y="0"/>
          <a:chExt cx="0" cy="0"/>
        </a:xfrm>
      </p:grpSpPr>
      <p:sp>
        <p:nvSpPr>
          <p:cNvPr id="121" name="Google Shape;121;p21"/>
          <p:cNvSpPr txBox="1"/>
          <p:nvPr>
            <p:ph idx="1" type="body"/>
          </p:nvPr>
        </p:nvSpPr>
        <p:spPr>
          <a:xfrm>
            <a:off x="381822" y="1245098"/>
            <a:ext cx="6385500" cy="3986400"/>
          </a:xfrm>
          <a:prstGeom prst="rect">
            <a:avLst/>
          </a:prstGeom>
          <a:noFill/>
          <a:ln>
            <a:noFill/>
          </a:ln>
        </p:spPr>
        <p:txBody>
          <a:bodyPr anchorCtr="0" anchor="ctr" bIns="45700" lIns="91425" spcFirstLastPara="1" rIns="91425" wrap="square" tIns="45700">
            <a:noAutofit/>
          </a:bodyPr>
          <a:lstStyle/>
          <a:p>
            <a:pPr indent="-228514" lvl="0" marL="274214" marR="0" rtl="0" algn="l">
              <a:lnSpc>
                <a:spcPct val="100000"/>
              </a:lnSpc>
              <a:spcBef>
                <a:spcPts val="560"/>
              </a:spcBef>
              <a:spcAft>
                <a:spcPts val="0"/>
              </a:spcAft>
              <a:buClr>
                <a:srgbClr val="3366FF"/>
              </a:buClr>
              <a:buSzPts val="2400"/>
              <a:buFont typeface="Noto Sans Symbols"/>
              <a:buChar char="◼"/>
            </a:pPr>
            <a:r>
              <a:rPr b="0" i="0" lang="en-GB" sz="4000" u="none" cap="none" strike="noStrike">
                <a:solidFill>
                  <a:srgbClr val="3366FF"/>
                </a:solidFill>
                <a:latin typeface="Calibri"/>
                <a:ea typeface="Calibri"/>
                <a:cs typeface="Calibri"/>
                <a:sym typeface="Calibri"/>
              </a:rPr>
              <a:t>Building perseverance</a:t>
            </a:r>
            <a:endParaRPr/>
          </a:p>
          <a:p>
            <a:pPr indent="-228514" lvl="0" marL="274214" marR="0" rtl="0" algn="l">
              <a:lnSpc>
                <a:spcPct val="100000"/>
              </a:lnSpc>
              <a:spcBef>
                <a:spcPts val="560"/>
              </a:spcBef>
              <a:spcAft>
                <a:spcPts val="0"/>
              </a:spcAft>
              <a:buClr>
                <a:srgbClr val="3366FF"/>
              </a:buClr>
              <a:buSzPts val="2400"/>
              <a:buFont typeface="Noto Sans Symbols"/>
              <a:buChar char="◼"/>
            </a:pPr>
            <a:r>
              <a:rPr b="0" i="0" lang="en-GB" sz="2800" u="none" cap="none" strike="noStrike">
                <a:solidFill>
                  <a:srgbClr val="3366FF"/>
                </a:solidFill>
                <a:latin typeface="Calibri"/>
                <a:ea typeface="Calibri"/>
                <a:cs typeface="Calibri"/>
                <a:sym typeface="Calibri"/>
              </a:rPr>
              <a:t>with a different sort of scaffolding</a:t>
            </a:r>
            <a:endParaRPr b="0" i="0" sz="2800" u="none" cap="none" strike="noStrike">
              <a:solidFill>
                <a:srgbClr val="3366FF"/>
              </a:solidFill>
              <a:latin typeface="Calibri"/>
              <a:ea typeface="Calibri"/>
              <a:cs typeface="Calibri"/>
              <a:sym typeface="Calibri"/>
            </a:endParaRPr>
          </a:p>
        </p:txBody>
      </p:sp>
      <p:sp>
        <p:nvSpPr>
          <p:cNvPr id="122" name="Google Shape;122;p21"/>
          <p:cNvSpPr txBox="1"/>
          <p:nvPr>
            <p:ph type="title"/>
          </p:nvPr>
        </p:nvSpPr>
        <p:spPr>
          <a:xfrm>
            <a:off x="381000" y="296540"/>
            <a:ext cx="8381400" cy="878700"/>
          </a:xfrm>
          <a:prstGeom prst="rect">
            <a:avLst/>
          </a:prstGeom>
          <a:noFill/>
          <a:ln>
            <a:noFill/>
          </a:ln>
        </p:spPr>
        <p:txBody>
          <a:bodyPr anchorCtr="0" anchor="ctr" bIns="45700" lIns="91425" spcFirstLastPara="1" rIns="91425" wrap="square" tIns="45700">
            <a:noAutofit/>
          </a:bodyPr>
          <a:lstStyle/>
          <a:p>
            <a:pPr indent="0" lvl="0" marL="0" rtl="0" algn="l">
              <a:spcBef>
                <a:spcPts val="0"/>
              </a:spcBef>
              <a:spcAft>
                <a:spcPts val="0"/>
              </a:spcAft>
              <a:buClr>
                <a:srgbClr val="000090"/>
              </a:buClr>
              <a:buSzPts val="3200"/>
              <a:buFont typeface="Open Sans"/>
              <a:buNone/>
            </a:pPr>
            <a:r>
              <a:rPr lang="en-GB"/>
              <a:t>It’s the building that matters.</a:t>
            </a:r>
            <a:endParaRPr/>
          </a:p>
        </p:txBody>
      </p:sp>
      <p:sp>
        <p:nvSpPr>
          <p:cNvPr id="123" name="Google Shape;123;p21"/>
          <p:cNvSpPr txBox="1"/>
          <p:nvPr>
            <p:ph idx="2" type="body"/>
          </p:nvPr>
        </p:nvSpPr>
        <p:spPr>
          <a:xfrm>
            <a:off x="6838952" y="1228725"/>
            <a:ext cx="1926300" cy="4000800"/>
          </a:xfrm>
          <a:prstGeom prst="rect">
            <a:avLst/>
          </a:prstGeom>
          <a:noFill/>
          <a:ln>
            <a:noFill/>
          </a:ln>
        </p:spPr>
        <p:txBody>
          <a:bodyPr anchorCtr="0" anchor="ctr" bIns="45700" lIns="91425" spcFirstLastPara="1" rIns="91425" wrap="square" tIns="45700">
            <a:noAutofit/>
          </a:bodyPr>
          <a:lstStyle/>
          <a:p>
            <a:pPr indent="-228600" lvl="0" marL="457200" marR="0" rtl="0" algn="l">
              <a:lnSpc>
                <a:spcPct val="100000"/>
              </a:lnSpc>
              <a:spcBef>
                <a:spcPts val="560"/>
              </a:spcBef>
              <a:spcAft>
                <a:spcPts val="0"/>
              </a:spcAft>
              <a:buClr>
                <a:srgbClr val="3366FF"/>
              </a:buClr>
              <a:buSzPts val="2400"/>
              <a:buFont typeface="Noto Sans Symbols"/>
              <a:buNone/>
            </a:pPr>
            <a:r>
              <a:t/>
            </a:r>
            <a:endParaRPr b="0" i="0" sz="2400" u="none" cap="none" strike="noStrike">
              <a:solidFill>
                <a:srgbClr val="3366FF"/>
              </a:solidFill>
              <a:latin typeface="Calibri"/>
              <a:ea typeface="Calibri"/>
              <a:cs typeface="Calibri"/>
              <a:sym typeface="Calibri"/>
            </a:endParaRPr>
          </a:p>
        </p:txBody>
      </p:sp>
      <p:pic>
        <p:nvPicPr>
          <p:cNvPr descr="Screen Shot 2016-06-06 at 13.14.25.png" id="124" name="Google Shape;124;p21"/>
          <p:cNvPicPr preferRelativeResize="0"/>
          <p:nvPr/>
        </p:nvPicPr>
        <p:blipFill rotWithShape="1">
          <a:blip r:embed="rId3">
            <a:alphaModFix/>
          </a:blip>
          <a:srcRect b="0" l="0" r="0" t="0"/>
          <a:stretch/>
        </p:blipFill>
        <p:spPr>
          <a:xfrm>
            <a:off x="7013575" y="1684338"/>
            <a:ext cx="1774507" cy="3120390"/>
          </a:xfrm>
          <a:prstGeom prst="rect">
            <a:avLst/>
          </a:prstGeom>
          <a:noFill/>
          <a:ln>
            <a:noFill/>
          </a:ln>
        </p:spPr>
      </p:pic>
      <p:sp>
        <p:nvSpPr>
          <p:cNvPr id="125" name="Google Shape;125;p21"/>
          <p:cNvSpPr txBox="1"/>
          <p:nvPr>
            <p:ph idx="12" type="sldNum"/>
          </p:nvPr>
        </p:nvSpPr>
        <p:spPr>
          <a:xfrm>
            <a:off x="2621025" y="5411688"/>
            <a:ext cx="2133600" cy="303300"/>
          </a:xfrm>
          <a:prstGeom prst="rect">
            <a:avLst/>
          </a:prstGeom>
        </p:spPr>
        <p:txBody>
          <a:bodyPr anchorCtr="0" anchor="ctr" bIns="45700" lIns="91425" spcFirstLastPara="1" rIns="91425" wrap="square" tIns="45700">
            <a:noAutofit/>
          </a:bodyPr>
          <a:lstStyle/>
          <a:p>
            <a:pPr indent="0" lvl="0" marL="0" rtl="0" algn="r">
              <a:spcBef>
                <a:spcPts val="0"/>
              </a:spcBef>
              <a:spcAft>
                <a:spcPts val="0"/>
              </a:spcAft>
              <a:buClr>
                <a:srgbClr val="0000FF"/>
              </a:buClr>
              <a:buSzPts val="1200"/>
              <a:buFont typeface="Candara"/>
              <a:buNone/>
            </a:pPr>
            <a:fld id="{00000000-1234-1234-1234-123412341234}" type="slidenum">
              <a:rPr lang="en-GB"/>
              <a:t>‹#›</a:t>
            </a:fld>
            <a:endParaRPr/>
          </a:p>
        </p:txBody>
      </p:sp>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bg>
      <p:bgPr>
        <a:gradFill>
          <a:gsLst>
            <a:gs pos="0">
              <a:schemeClr val="lt1"/>
            </a:gs>
            <a:gs pos="58000">
              <a:srgbClr val="E7F1F9"/>
            </a:gs>
            <a:gs pos="100000">
              <a:srgbClr val="9FE8E8"/>
            </a:gs>
          </a:gsLst>
          <a:path path="circle">
            <a:fillToRect b="50%" l="50%" r="50%" t="50%"/>
          </a:path>
          <a:tileRect/>
        </a:gradFill>
      </p:bgPr>
    </p:bg>
    <p:spTree>
      <p:nvGrpSpPr>
        <p:cNvPr id="130" name="Shape 130"/>
        <p:cNvGrpSpPr/>
        <p:nvPr/>
      </p:nvGrpSpPr>
      <p:grpSpPr>
        <a:xfrm>
          <a:off x="0" y="0"/>
          <a:ext cx="0" cy="0"/>
          <a:chOff x="0" y="0"/>
          <a:chExt cx="0" cy="0"/>
        </a:xfrm>
      </p:grpSpPr>
      <p:sp>
        <p:nvSpPr>
          <p:cNvPr id="131" name="Google Shape;131;p22"/>
          <p:cNvSpPr txBox="1"/>
          <p:nvPr>
            <p:ph idx="1" type="body"/>
          </p:nvPr>
        </p:nvSpPr>
        <p:spPr>
          <a:xfrm>
            <a:off x="7010400" y="1775460"/>
            <a:ext cx="1981200" cy="2346900"/>
          </a:xfrm>
          <a:prstGeom prst="rect">
            <a:avLst/>
          </a:prstGeom>
          <a:noFill/>
          <a:ln>
            <a:noFill/>
          </a:ln>
        </p:spPr>
        <p:txBody>
          <a:bodyPr anchorCtr="0" anchor="t" bIns="45700" lIns="91425" spcFirstLastPara="1" rIns="91425" wrap="square" tIns="0">
            <a:noAutofit/>
          </a:bodyPr>
          <a:lstStyle/>
          <a:p>
            <a:pPr indent="0" lvl="0" marL="0" marR="0" rtl="0" algn="l">
              <a:lnSpc>
                <a:spcPct val="100000"/>
              </a:lnSpc>
              <a:spcBef>
                <a:spcPts val="560"/>
              </a:spcBef>
              <a:spcAft>
                <a:spcPts val="0"/>
              </a:spcAft>
              <a:buClr>
                <a:srgbClr val="3366FF"/>
              </a:buClr>
              <a:buSzPts val="2400"/>
              <a:buFont typeface="Noto Sans Symbols"/>
              <a:buNone/>
            </a:pPr>
            <a:r>
              <a:rPr b="1" i="0" lang="en-GB" sz="1800" u="none" cap="none" strike="noStrike">
                <a:solidFill>
                  <a:srgbClr val="0000FF"/>
                </a:solidFill>
                <a:latin typeface="Calibri"/>
                <a:ea typeface="Calibri"/>
                <a:cs typeface="Calibri"/>
                <a:sym typeface="Calibri"/>
              </a:rPr>
              <a:t>Reacting to stuckness</a:t>
            </a:r>
            <a:endParaRPr b="1" i="0" sz="1800" u="none" cap="none" strike="noStrike">
              <a:solidFill>
                <a:srgbClr val="0000FF"/>
              </a:solidFill>
              <a:latin typeface="Calibri"/>
              <a:ea typeface="Calibri"/>
              <a:cs typeface="Calibri"/>
              <a:sym typeface="Calibri"/>
            </a:endParaRPr>
          </a:p>
          <a:p>
            <a:pPr indent="0" lvl="0" marL="0" marR="0" rtl="0" algn="l">
              <a:lnSpc>
                <a:spcPct val="100000"/>
              </a:lnSpc>
              <a:spcBef>
                <a:spcPts val="560"/>
              </a:spcBef>
              <a:spcAft>
                <a:spcPts val="0"/>
              </a:spcAft>
              <a:buClr>
                <a:srgbClr val="3366FF"/>
              </a:buClr>
              <a:buSzPts val="2400"/>
              <a:buFont typeface="Noto Sans Symbols"/>
              <a:buNone/>
            </a:pPr>
            <a:r>
              <a:t/>
            </a:r>
            <a:endParaRPr b="1" i="0" sz="1800" u="none" cap="none" strike="noStrike">
              <a:solidFill>
                <a:srgbClr val="0000FF"/>
              </a:solidFill>
              <a:latin typeface="Calibri"/>
              <a:ea typeface="Calibri"/>
              <a:cs typeface="Calibri"/>
              <a:sym typeface="Calibri"/>
            </a:endParaRPr>
          </a:p>
        </p:txBody>
      </p:sp>
      <p:sp>
        <p:nvSpPr>
          <p:cNvPr id="132" name="Google Shape;132;p22"/>
          <p:cNvSpPr txBox="1"/>
          <p:nvPr>
            <p:ph type="title"/>
          </p:nvPr>
        </p:nvSpPr>
        <p:spPr>
          <a:xfrm>
            <a:off x="7010400" y="125730"/>
            <a:ext cx="1981200" cy="1649700"/>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90"/>
              </a:buClr>
              <a:buSzPts val="3200"/>
              <a:buFont typeface="Open Sans"/>
              <a:buNone/>
            </a:pPr>
            <a:r>
              <a:rPr b="1" i="0" lang="en-GB" sz="1900" u="none" cap="none" strike="noStrike">
                <a:solidFill>
                  <a:srgbClr val="000090"/>
                </a:solidFill>
                <a:latin typeface="Calibri"/>
                <a:ea typeface="Calibri"/>
                <a:cs typeface="Calibri"/>
                <a:sym typeface="Calibri"/>
              </a:rPr>
              <a:t>Perseverance What it consists of:</a:t>
            </a:r>
            <a:br>
              <a:rPr b="1" i="0" lang="en-GB" sz="1900" u="none" cap="none" strike="noStrike">
                <a:solidFill>
                  <a:srgbClr val="000090"/>
                </a:solidFill>
                <a:latin typeface="Calibri"/>
                <a:ea typeface="Calibri"/>
                <a:cs typeface="Calibri"/>
                <a:sym typeface="Calibri"/>
              </a:rPr>
            </a:br>
            <a:r>
              <a:rPr b="1" i="0" lang="en-GB" sz="1900" u="none" cap="none" strike="noStrike">
                <a:solidFill>
                  <a:srgbClr val="000090"/>
                </a:solidFill>
                <a:latin typeface="Calibri"/>
                <a:ea typeface="Calibri"/>
                <a:cs typeface="Calibri"/>
                <a:sym typeface="Calibri"/>
              </a:rPr>
              <a:t>How it grows</a:t>
            </a:r>
            <a:endParaRPr b="1" i="0" sz="1900" u="none" cap="none" strike="noStrike">
              <a:solidFill>
                <a:srgbClr val="000090"/>
              </a:solidFill>
              <a:latin typeface="Calibri"/>
              <a:ea typeface="Calibri"/>
              <a:cs typeface="Calibri"/>
              <a:sym typeface="Calibri"/>
            </a:endParaRPr>
          </a:p>
        </p:txBody>
      </p:sp>
      <p:pic>
        <p:nvPicPr>
          <p:cNvPr descr="Persevering grid may 2016.xls_Page_02.jpg" id="133" name="Google Shape;133;p22"/>
          <p:cNvPicPr preferRelativeResize="0"/>
          <p:nvPr>
            <p:ph idx="2" type="body"/>
          </p:nvPr>
        </p:nvPicPr>
        <p:blipFill rotWithShape="1">
          <a:blip r:embed="rId3">
            <a:alphaModFix/>
          </a:blip>
          <a:srcRect b="-4752" l="0" r="0" t="-4741"/>
          <a:stretch/>
        </p:blipFill>
        <p:spPr>
          <a:xfrm>
            <a:off x="85725" y="228600"/>
            <a:ext cx="6843600" cy="5295900"/>
          </a:xfrm>
          <a:prstGeom prst="rect">
            <a:avLst/>
          </a:prstGeom>
          <a:noFill/>
          <a:ln>
            <a:noFill/>
          </a:ln>
        </p:spPr>
      </p:pic>
      <p:sp>
        <p:nvSpPr>
          <p:cNvPr id="134" name="Google Shape;134;p22"/>
          <p:cNvSpPr txBox="1"/>
          <p:nvPr>
            <p:ph idx="12" type="sldNum"/>
          </p:nvPr>
        </p:nvSpPr>
        <p:spPr>
          <a:xfrm>
            <a:off x="2607575" y="5411688"/>
            <a:ext cx="2133600" cy="303300"/>
          </a:xfrm>
          <a:prstGeom prst="rect">
            <a:avLst/>
          </a:prstGeom>
          <a:noFill/>
          <a:ln>
            <a:noFill/>
          </a:ln>
        </p:spPr>
        <p:txBody>
          <a:bodyPr anchorCtr="0" anchor="ctr" bIns="45700" lIns="91425" spcFirstLastPara="1" rIns="91425" wrap="square" tIns="45700">
            <a:noAutofit/>
          </a:bodyPr>
          <a:lstStyle/>
          <a:p>
            <a:pPr indent="0" lvl="0" marL="0" marR="0" rtl="0" algn="r">
              <a:spcBef>
                <a:spcPts val="0"/>
              </a:spcBef>
              <a:spcAft>
                <a:spcPts val="0"/>
              </a:spcAft>
              <a:buNone/>
            </a:pPr>
            <a:fld id="{00000000-1234-1234-1234-123412341234}" type="slidenum">
              <a:rPr lang="en-GB" sz="1100">
                <a:solidFill>
                  <a:srgbClr val="FFFFFF"/>
                </a:solidFill>
                <a:latin typeface="Candara"/>
                <a:ea typeface="Candara"/>
                <a:cs typeface="Candara"/>
                <a:sym typeface="Candara"/>
              </a:rPr>
              <a:t>‹#›</a:t>
            </a:fld>
            <a:endParaRPr sz="1100">
              <a:solidFill>
                <a:srgbClr val="FFFFFF"/>
              </a:solidFill>
              <a:latin typeface="Candara"/>
              <a:ea typeface="Candara"/>
              <a:cs typeface="Candara"/>
              <a:sym typeface="Candara"/>
            </a:endParaRPr>
          </a:p>
        </p:txBody>
      </p:sp>
      <p:sp>
        <p:nvSpPr>
          <p:cNvPr id="135" name="Google Shape;135;p22"/>
          <p:cNvSpPr/>
          <p:nvPr/>
        </p:nvSpPr>
        <p:spPr>
          <a:xfrm rot="-5400000">
            <a:off x="1841450" y="304850"/>
            <a:ext cx="4114800" cy="5689500"/>
          </a:xfrm>
          <a:prstGeom prst="rect">
            <a:avLst/>
          </a:prstGeom>
          <a:solidFill>
            <a:srgbClr val="F2F2F2">
              <a:alpha val="67840"/>
            </a:srgbClr>
          </a:solidFill>
          <a:ln>
            <a:noFill/>
          </a:ln>
          <a:effectLst>
            <a:outerShdw blurRad="40000" rotWithShape="0" dir="5400000" dist="23000">
              <a:srgbClr val="000000">
                <a:alpha val="34900"/>
              </a:srgbClr>
            </a:outerShdw>
          </a:effectLst>
        </p:spPr>
        <p:txBody>
          <a:bodyPr anchorCtr="0" anchor="ctr" bIns="45700" lIns="91400" spcFirstLastPara="1" rIns="91400" wrap="square" tIns="45700">
            <a:noAutofit/>
          </a:bodyPr>
          <a:lstStyle/>
          <a:p>
            <a:pPr indent="0" lvl="0" marL="0" marR="0" rtl="0" algn="ctr">
              <a:spcBef>
                <a:spcPts val="0"/>
              </a:spcBef>
              <a:spcAft>
                <a:spcPts val="0"/>
              </a:spcAft>
              <a:buNone/>
            </a:pPr>
            <a:r>
              <a:t/>
            </a:r>
            <a:endParaRPr sz="4000">
              <a:solidFill>
                <a:schemeClr val="dk1"/>
              </a:solidFill>
              <a:latin typeface="Calibri"/>
              <a:ea typeface="Calibri"/>
              <a:cs typeface="Calibri"/>
              <a:sym typeface="Calibri"/>
            </a:endParaRPr>
          </a:p>
        </p:txBody>
      </p:sp>
      <p:sp>
        <p:nvSpPr>
          <p:cNvPr id="136" name="Google Shape;136;p22"/>
          <p:cNvSpPr/>
          <p:nvPr/>
        </p:nvSpPr>
        <p:spPr>
          <a:xfrm rot="-5400000">
            <a:off x="-431800" y="2578100"/>
            <a:ext cx="4114800" cy="1143000"/>
          </a:xfrm>
          <a:prstGeom prst="rect">
            <a:avLst/>
          </a:prstGeom>
          <a:noFill/>
          <a:ln>
            <a:noFill/>
          </a:ln>
          <a:effectLst>
            <a:outerShdw blurRad="40000" rotWithShape="0" dir="5400000" dist="23000">
              <a:srgbClr val="000000">
                <a:alpha val="34900"/>
              </a:srgbClr>
            </a:outerShdw>
          </a:effectLst>
        </p:spPr>
        <p:txBody>
          <a:bodyPr anchorCtr="0" anchor="ctr" bIns="45700" lIns="91400" spcFirstLastPara="1" rIns="91400" wrap="square" tIns="45700">
            <a:noAutofit/>
          </a:bodyPr>
          <a:lstStyle/>
          <a:p>
            <a:pPr indent="0" lvl="0" marL="0" marR="0" rtl="0" algn="ctr">
              <a:spcBef>
                <a:spcPts val="0"/>
              </a:spcBef>
              <a:spcAft>
                <a:spcPts val="0"/>
              </a:spcAft>
              <a:buNone/>
            </a:pPr>
            <a:r>
              <a:t/>
            </a:r>
            <a:endParaRPr sz="4000">
              <a:solidFill>
                <a:schemeClr val="dk1"/>
              </a:solidFill>
              <a:latin typeface="Calibri"/>
              <a:ea typeface="Calibri"/>
              <a:cs typeface="Calibri"/>
              <a:sym typeface="Calibri"/>
            </a:endParaRPr>
          </a:p>
        </p:txBody>
      </p:sp>
      <p:sp>
        <p:nvSpPr>
          <p:cNvPr id="137" name="Google Shape;137;p22"/>
          <p:cNvSpPr/>
          <p:nvPr/>
        </p:nvSpPr>
        <p:spPr>
          <a:xfrm>
            <a:off x="1054100" y="1092200"/>
            <a:ext cx="1143000" cy="4114800"/>
          </a:xfrm>
          <a:prstGeom prst="upArrow">
            <a:avLst>
              <a:gd fmla="val 100000" name="adj1"/>
              <a:gd fmla="val 50000" name="adj2"/>
            </a:avLst>
          </a:prstGeom>
          <a:solidFill>
            <a:schemeClr val="lt1"/>
          </a:solidFill>
          <a:ln cap="flat" cmpd="sng" w="9525">
            <a:solidFill>
              <a:srgbClr val="C3644C"/>
            </a:solidFill>
            <a:prstDash val="solid"/>
            <a:round/>
            <a:headEnd len="sm" w="sm" type="none"/>
            <a:tailEnd len="sm" w="sm" type="none"/>
          </a:ln>
          <a:effectLst>
            <a:outerShdw blurRad="40000" rotWithShape="0" dir="5400000" dist="23000">
              <a:srgbClr val="000000">
                <a:alpha val="34900"/>
              </a:srgb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8" name="Google Shape;138;p22"/>
          <p:cNvSpPr txBox="1"/>
          <p:nvPr/>
        </p:nvSpPr>
        <p:spPr>
          <a:xfrm rot="-5400000">
            <a:off x="-146050" y="2863850"/>
            <a:ext cx="3543300" cy="1143000"/>
          </a:xfrm>
          <a:prstGeom prst="rect">
            <a:avLst/>
          </a:prstGeom>
          <a:noFill/>
          <a:ln>
            <a:noFill/>
          </a:ln>
        </p:spPr>
        <p:txBody>
          <a:bodyPr anchorCtr="0" anchor="ctr" bIns="45700" lIns="91400" spcFirstLastPara="1" rIns="91400" wrap="square" tIns="45700">
            <a:noAutofit/>
          </a:bodyPr>
          <a:lstStyle/>
          <a:p>
            <a:pPr indent="0" lvl="0" marL="0" marR="0" rtl="0" algn="ctr">
              <a:spcBef>
                <a:spcPts val="0"/>
              </a:spcBef>
              <a:spcAft>
                <a:spcPts val="0"/>
              </a:spcAft>
              <a:buNone/>
            </a:pPr>
            <a:r>
              <a:rPr lang="en-GB" sz="2800">
                <a:solidFill>
                  <a:srgbClr val="000000"/>
                </a:solidFill>
                <a:latin typeface="Calibri"/>
                <a:ea typeface="Calibri"/>
                <a:cs typeface="Calibri"/>
                <a:sym typeface="Calibri"/>
              </a:rPr>
              <a:t>Dealing with ‘stuckness’</a:t>
            </a:r>
            <a:endParaRPr/>
          </a:p>
        </p:txBody>
      </p:sp>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bg>
      <p:bgPr>
        <a:gradFill>
          <a:gsLst>
            <a:gs pos="0">
              <a:schemeClr val="lt1"/>
            </a:gs>
            <a:gs pos="58000">
              <a:srgbClr val="E7F1F9"/>
            </a:gs>
            <a:gs pos="100000">
              <a:srgbClr val="9FE8E8"/>
            </a:gs>
          </a:gsLst>
          <a:path path="circle">
            <a:fillToRect b="50%" l="50%" r="50%" t="50%"/>
          </a:path>
          <a:tileRect/>
        </a:gradFill>
      </p:bgPr>
    </p:bg>
    <p:spTree>
      <p:nvGrpSpPr>
        <p:cNvPr id="143" name="Shape 143"/>
        <p:cNvGrpSpPr/>
        <p:nvPr/>
      </p:nvGrpSpPr>
      <p:grpSpPr>
        <a:xfrm>
          <a:off x="0" y="0"/>
          <a:ext cx="0" cy="0"/>
          <a:chOff x="0" y="0"/>
          <a:chExt cx="0" cy="0"/>
        </a:xfrm>
      </p:grpSpPr>
      <p:sp>
        <p:nvSpPr>
          <p:cNvPr id="144" name="Google Shape;144;p23"/>
          <p:cNvSpPr txBox="1"/>
          <p:nvPr>
            <p:ph idx="1" type="body"/>
          </p:nvPr>
        </p:nvSpPr>
        <p:spPr>
          <a:xfrm>
            <a:off x="7010400" y="1775460"/>
            <a:ext cx="1981200" cy="2346900"/>
          </a:xfrm>
          <a:prstGeom prst="rect">
            <a:avLst/>
          </a:prstGeom>
          <a:noFill/>
          <a:ln>
            <a:noFill/>
          </a:ln>
        </p:spPr>
        <p:txBody>
          <a:bodyPr anchorCtr="0" anchor="t" bIns="45700" lIns="91425" spcFirstLastPara="1" rIns="91425" wrap="square" tIns="0">
            <a:noAutofit/>
          </a:bodyPr>
          <a:lstStyle/>
          <a:p>
            <a:pPr indent="0" lvl="0" marL="0" marR="0" rtl="0" algn="l">
              <a:lnSpc>
                <a:spcPct val="100000"/>
              </a:lnSpc>
              <a:spcBef>
                <a:spcPts val="560"/>
              </a:spcBef>
              <a:spcAft>
                <a:spcPts val="0"/>
              </a:spcAft>
              <a:buClr>
                <a:srgbClr val="3366FF"/>
              </a:buClr>
              <a:buSzPts val="2400"/>
              <a:buFont typeface="Noto Sans Symbols"/>
              <a:buNone/>
            </a:pPr>
            <a:r>
              <a:rPr b="1" i="0" lang="en-GB" sz="1800" u="none" cap="none" strike="noStrike">
                <a:solidFill>
                  <a:srgbClr val="0000FF"/>
                </a:solidFill>
                <a:latin typeface="Calibri"/>
                <a:ea typeface="Calibri"/>
                <a:cs typeface="Calibri"/>
                <a:sym typeface="Calibri"/>
              </a:rPr>
              <a:t>Maintaining focus.</a:t>
            </a:r>
            <a:endParaRPr/>
          </a:p>
          <a:p>
            <a:pPr indent="0" lvl="0" marL="0" marR="0" rtl="0" algn="l">
              <a:lnSpc>
                <a:spcPct val="100000"/>
              </a:lnSpc>
              <a:spcBef>
                <a:spcPts val="560"/>
              </a:spcBef>
              <a:spcAft>
                <a:spcPts val="0"/>
              </a:spcAft>
              <a:buClr>
                <a:srgbClr val="3366FF"/>
              </a:buClr>
              <a:buSzPts val="2400"/>
              <a:buFont typeface="Noto Sans Symbols"/>
              <a:buNone/>
            </a:pPr>
            <a:r>
              <a:rPr b="1" i="0" lang="en-GB" sz="1800" u="none" cap="none" strike="noStrike">
                <a:solidFill>
                  <a:srgbClr val="0000FF"/>
                </a:solidFill>
                <a:latin typeface="Calibri"/>
                <a:ea typeface="Calibri"/>
                <a:cs typeface="Calibri"/>
                <a:sym typeface="Calibri"/>
              </a:rPr>
              <a:t>Managing distraction</a:t>
            </a:r>
            <a:endParaRPr b="1" i="0" sz="1800" u="none" cap="none" strike="noStrike">
              <a:solidFill>
                <a:srgbClr val="0000FF"/>
              </a:solidFill>
              <a:latin typeface="Calibri"/>
              <a:ea typeface="Calibri"/>
              <a:cs typeface="Calibri"/>
              <a:sym typeface="Calibri"/>
            </a:endParaRPr>
          </a:p>
          <a:p>
            <a:pPr indent="0" lvl="0" marL="0" marR="0" rtl="0" algn="l">
              <a:lnSpc>
                <a:spcPct val="100000"/>
              </a:lnSpc>
              <a:spcBef>
                <a:spcPts val="560"/>
              </a:spcBef>
              <a:spcAft>
                <a:spcPts val="0"/>
              </a:spcAft>
              <a:buClr>
                <a:srgbClr val="3366FF"/>
              </a:buClr>
              <a:buSzPts val="2400"/>
              <a:buFont typeface="Noto Sans Symbols"/>
              <a:buNone/>
            </a:pPr>
            <a:r>
              <a:rPr b="1" i="0" lang="en-GB" sz="1800" u="none" cap="none" strike="noStrike">
                <a:solidFill>
                  <a:srgbClr val="0000FF"/>
                </a:solidFill>
                <a:latin typeface="Calibri"/>
                <a:ea typeface="Calibri"/>
                <a:cs typeface="Calibri"/>
                <a:sym typeface="Calibri"/>
              </a:rPr>
              <a:t>Managing the learning environment</a:t>
            </a:r>
            <a:endParaRPr/>
          </a:p>
        </p:txBody>
      </p:sp>
      <p:sp>
        <p:nvSpPr>
          <p:cNvPr id="145" name="Google Shape;145;p23"/>
          <p:cNvSpPr txBox="1"/>
          <p:nvPr>
            <p:ph type="title"/>
          </p:nvPr>
        </p:nvSpPr>
        <p:spPr>
          <a:xfrm>
            <a:off x="7010400" y="125730"/>
            <a:ext cx="1981200" cy="1649700"/>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90"/>
              </a:buClr>
              <a:buSzPts val="3200"/>
              <a:buFont typeface="Open Sans"/>
              <a:buNone/>
            </a:pPr>
            <a:r>
              <a:rPr b="0" i="0" lang="en-GB" sz="1900" u="none" cap="none" strike="noStrike">
                <a:solidFill>
                  <a:srgbClr val="000090"/>
                </a:solidFill>
                <a:latin typeface="Calibri"/>
                <a:ea typeface="Calibri"/>
                <a:cs typeface="Calibri"/>
                <a:sym typeface="Calibri"/>
              </a:rPr>
              <a:t>Perseverance</a:t>
            </a:r>
            <a:br>
              <a:rPr b="0" i="0" lang="en-GB" sz="1900" u="none" cap="none" strike="noStrike">
                <a:solidFill>
                  <a:srgbClr val="000090"/>
                </a:solidFill>
                <a:latin typeface="Calibri"/>
                <a:ea typeface="Calibri"/>
                <a:cs typeface="Calibri"/>
                <a:sym typeface="Calibri"/>
              </a:rPr>
            </a:br>
            <a:r>
              <a:rPr b="0" i="0" lang="en-GB" sz="1900" u="none" cap="none" strike="noStrike">
                <a:solidFill>
                  <a:srgbClr val="000090"/>
                </a:solidFill>
                <a:latin typeface="Calibri"/>
                <a:ea typeface="Calibri"/>
                <a:cs typeface="Calibri"/>
                <a:sym typeface="Calibri"/>
              </a:rPr>
              <a:t>What it consists of:</a:t>
            </a:r>
            <a:br>
              <a:rPr b="0" i="0" lang="en-GB" sz="1900" u="none" cap="none" strike="noStrike">
                <a:solidFill>
                  <a:srgbClr val="000090"/>
                </a:solidFill>
                <a:latin typeface="Calibri"/>
                <a:ea typeface="Calibri"/>
                <a:cs typeface="Calibri"/>
                <a:sym typeface="Calibri"/>
              </a:rPr>
            </a:br>
            <a:r>
              <a:rPr b="0" i="0" lang="en-GB" sz="1900" u="none" cap="none" strike="noStrike">
                <a:solidFill>
                  <a:srgbClr val="000090"/>
                </a:solidFill>
                <a:latin typeface="Calibri"/>
                <a:ea typeface="Calibri"/>
                <a:cs typeface="Calibri"/>
                <a:sym typeface="Calibri"/>
              </a:rPr>
              <a:t>How it grows</a:t>
            </a:r>
            <a:endParaRPr b="0" i="0" sz="1900" u="none" cap="none" strike="noStrike">
              <a:solidFill>
                <a:srgbClr val="000090"/>
              </a:solidFill>
              <a:latin typeface="Calibri"/>
              <a:ea typeface="Calibri"/>
              <a:cs typeface="Calibri"/>
              <a:sym typeface="Calibri"/>
            </a:endParaRPr>
          </a:p>
        </p:txBody>
      </p:sp>
      <p:pic>
        <p:nvPicPr>
          <p:cNvPr descr="Persevering grid may 2016.xls_Page_02.jpg" id="146" name="Google Shape;146;p23"/>
          <p:cNvPicPr preferRelativeResize="0"/>
          <p:nvPr>
            <p:ph idx="2" type="body"/>
          </p:nvPr>
        </p:nvPicPr>
        <p:blipFill rotWithShape="1">
          <a:blip r:embed="rId3">
            <a:alphaModFix/>
          </a:blip>
          <a:srcRect b="-4752" l="0" r="0" t="-4741"/>
          <a:stretch/>
        </p:blipFill>
        <p:spPr>
          <a:xfrm>
            <a:off x="85725" y="228600"/>
            <a:ext cx="6843600" cy="5295900"/>
          </a:xfrm>
          <a:prstGeom prst="rect">
            <a:avLst/>
          </a:prstGeom>
          <a:noFill/>
          <a:ln>
            <a:noFill/>
          </a:ln>
        </p:spPr>
      </p:pic>
      <p:sp>
        <p:nvSpPr>
          <p:cNvPr id="147" name="Google Shape;147;p23"/>
          <p:cNvSpPr txBox="1"/>
          <p:nvPr>
            <p:ph idx="12" type="sldNum"/>
          </p:nvPr>
        </p:nvSpPr>
        <p:spPr>
          <a:xfrm>
            <a:off x="2607575" y="5411688"/>
            <a:ext cx="2133600" cy="303300"/>
          </a:xfrm>
          <a:prstGeom prst="rect">
            <a:avLst/>
          </a:prstGeom>
          <a:noFill/>
          <a:ln>
            <a:noFill/>
          </a:ln>
        </p:spPr>
        <p:txBody>
          <a:bodyPr anchorCtr="0" anchor="ctr" bIns="45700" lIns="91425" spcFirstLastPara="1" rIns="91425" wrap="square" tIns="45700">
            <a:noAutofit/>
          </a:bodyPr>
          <a:lstStyle/>
          <a:p>
            <a:pPr indent="0" lvl="0" marL="0" rtl="0" algn="r">
              <a:spcBef>
                <a:spcPts val="0"/>
              </a:spcBef>
              <a:spcAft>
                <a:spcPts val="0"/>
              </a:spcAft>
              <a:buClr>
                <a:srgbClr val="000000"/>
              </a:buClr>
              <a:buFont typeface="Arial"/>
              <a:buNone/>
            </a:pPr>
            <a:fld id="{00000000-1234-1234-1234-123412341234}" type="slidenum">
              <a:rPr lang="en-GB"/>
              <a:t>‹#›</a:t>
            </a:fld>
            <a:endParaRPr/>
          </a:p>
        </p:txBody>
      </p:sp>
      <p:sp>
        <p:nvSpPr>
          <p:cNvPr id="148" name="Google Shape;148;p23"/>
          <p:cNvSpPr/>
          <p:nvPr/>
        </p:nvSpPr>
        <p:spPr>
          <a:xfrm rot="-5400000">
            <a:off x="1841450" y="304850"/>
            <a:ext cx="4114800" cy="5689500"/>
          </a:xfrm>
          <a:prstGeom prst="rect">
            <a:avLst/>
          </a:prstGeom>
          <a:solidFill>
            <a:srgbClr val="F2F2F2">
              <a:alpha val="67840"/>
            </a:srgbClr>
          </a:solidFill>
          <a:ln>
            <a:noFill/>
          </a:ln>
          <a:effectLst>
            <a:outerShdw blurRad="40000" rotWithShape="0" dir="5400000" dist="23000">
              <a:srgbClr val="000000">
                <a:alpha val="34900"/>
              </a:srgbClr>
            </a:outerShdw>
          </a:effectLst>
        </p:spPr>
        <p:txBody>
          <a:bodyPr anchorCtr="0" anchor="ctr" bIns="45700" lIns="91400" spcFirstLastPara="1" rIns="91400" wrap="square" tIns="45700">
            <a:noAutofit/>
          </a:bodyPr>
          <a:lstStyle/>
          <a:p>
            <a:pPr indent="0" lvl="0" marL="0" marR="0" rtl="0" algn="ctr">
              <a:spcBef>
                <a:spcPts val="0"/>
              </a:spcBef>
              <a:spcAft>
                <a:spcPts val="0"/>
              </a:spcAft>
              <a:buNone/>
            </a:pPr>
            <a:r>
              <a:t/>
            </a:r>
            <a:endParaRPr sz="4000">
              <a:solidFill>
                <a:schemeClr val="dk1"/>
              </a:solidFill>
              <a:latin typeface="Calibri"/>
              <a:ea typeface="Calibri"/>
              <a:cs typeface="Calibri"/>
              <a:sym typeface="Calibri"/>
            </a:endParaRPr>
          </a:p>
        </p:txBody>
      </p:sp>
      <p:sp>
        <p:nvSpPr>
          <p:cNvPr id="149" name="Google Shape;149;p23"/>
          <p:cNvSpPr/>
          <p:nvPr/>
        </p:nvSpPr>
        <p:spPr>
          <a:xfrm rot="-5400000">
            <a:off x="723900" y="2578100"/>
            <a:ext cx="4114800" cy="1143000"/>
          </a:xfrm>
          <a:prstGeom prst="rect">
            <a:avLst/>
          </a:prstGeom>
          <a:noFill/>
          <a:ln>
            <a:noFill/>
          </a:ln>
          <a:effectLst>
            <a:outerShdw blurRad="40000" rotWithShape="0" dir="5400000" dist="23000">
              <a:srgbClr val="000000">
                <a:alpha val="34900"/>
              </a:srgbClr>
            </a:outerShdw>
          </a:effectLst>
        </p:spPr>
        <p:txBody>
          <a:bodyPr anchorCtr="0" anchor="ctr" bIns="45700" lIns="91400" spcFirstLastPara="1" rIns="91400" wrap="square" tIns="45700">
            <a:noAutofit/>
          </a:bodyPr>
          <a:lstStyle/>
          <a:p>
            <a:pPr indent="0" lvl="0" marL="0" marR="0" rtl="0" algn="ctr">
              <a:spcBef>
                <a:spcPts val="0"/>
              </a:spcBef>
              <a:spcAft>
                <a:spcPts val="0"/>
              </a:spcAft>
              <a:buNone/>
            </a:pPr>
            <a:r>
              <a:t/>
            </a:r>
            <a:endParaRPr sz="3200">
              <a:solidFill>
                <a:schemeClr val="dk1"/>
              </a:solidFill>
              <a:latin typeface="Calibri"/>
              <a:ea typeface="Calibri"/>
              <a:cs typeface="Calibri"/>
              <a:sym typeface="Calibri"/>
            </a:endParaRPr>
          </a:p>
        </p:txBody>
      </p:sp>
      <p:sp>
        <p:nvSpPr>
          <p:cNvPr id="150" name="Google Shape;150;p23"/>
          <p:cNvSpPr/>
          <p:nvPr/>
        </p:nvSpPr>
        <p:spPr>
          <a:xfrm>
            <a:off x="2209800" y="1092200"/>
            <a:ext cx="1143000" cy="4114800"/>
          </a:xfrm>
          <a:prstGeom prst="upArrow">
            <a:avLst>
              <a:gd fmla="val 100000" name="adj1"/>
              <a:gd fmla="val 50000" name="adj2"/>
            </a:avLst>
          </a:prstGeom>
          <a:solidFill>
            <a:schemeClr val="lt1"/>
          </a:solidFill>
          <a:ln cap="flat" cmpd="sng" w="9525">
            <a:solidFill>
              <a:srgbClr val="C3644C"/>
            </a:solidFill>
            <a:prstDash val="solid"/>
            <a:round/>
            <a:headEnd len="sm" w="sm" type="none"/>
            <a:tailEnd len="sm" w="sm" type="none"/>
          </a:ln>
          <a:effectLst>
            <a:outerShdw blurRad="40000" rotWithShape="0" dir="5400000" dist="23000">
              <a:srgbClr val="000000">
                <a:alpha val="34900"/>
              </a:srgb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1" name="Google Shape;151;p23"/>
          <p:cNvSpPr txBox="1"/>
          <p:nvPr/>
        </p:nvSpPr>
        <p:spPr>
          <a:xfrm rot="-5400000">
            <a:off x="1009650" y="2863850"/>
            <a:ext cx="3543300" cy="1143000"/>
          </a:xfrm>
          <a:prstGeom prst="rect">
            <a:avLst/>
          </a:prstGeom>
          <a:noFill/>
          <a:ln>
            <a:noFill/>
          </a:ln>
        </p:spPr>
        <p:txBody>
          <a:bodyPr anchorCtr="0" anchor="ctr" bIns="45700" lIns="91400" spcFirstLastPara="1" rIns="91400" wrap="square" tIns="45700">
            <a:noAutofit/>
          </a:bodyPr>
          <a:lstStyle/>
          <a:p>
            <a:pPr indent="0" lvl="0" marL="0" marR="0" rtl="0" algn="ctr">
              <a:spcBef>
                <a:spcPts val="0"/>
              </a:spcBef>
              <a:spcAft>
                <a:spcPts val="0"/>
              </a:spcAft>
              <a:buNone/>
            </a:pPr>
            <a:r>
              <a:rPr lang="en-GB" sz="2800">
                <a:solidFill>
                  <a:srgbClr val="000000"/>
                </a:solidFill>
                <a:latin typeface="Calibri"/>
                <a:ea typeface="Calibri"/>
                <a:cs typeface="Calibri"/>
                <a:sym typeface="Calibri"/>
              </a:rPr>
              <a:t>Managing the </a:t>
            </a:r>
            <a:br>
              <a:rPr lang="en-GB" sz="2800">
                <a:solidFill>
                  <a:srgbClr val="000000"/>
                </a:solidFill>
                <a:latin typeface="Calibri"/>
                <a:ea typeface="Calibri"/>
                <a:cs typeface="Calibri"/>
                <a:sym typeface="Calibri"/>
              </a:rPr>
            </a:br>
            <a:r>
              <a:rPr lang="en-GB" sz="2800">
                <a:solidFill>
                  <a:srgbClr val="000000"/>
                </a:solidFill>
                <a:latin typeface="Calibri"/>
                <a:ea typeface="Calibri"/>
                <a:cs typeface="Calibri"/>
                <a:sym typeface="Calibri"/>
              </a:rPr>
              <a:t>learning environment </a:t>
            </a:r>
            <a:endParaRPr/>
          </a:p>
        </p:txBody>
      </p:sp>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bg>
      <p:bgPr>
        <a:gradFill>
          <a:gsLst>
            <a:gs pos="0">
              <a:schemeClr val="lt1"/>
            </a:gs>
            <a:gs pos="58000">
              <a:srgbClr val="E7F1F9"/>
            </a:gs>
            <a:gs pos="100000">
              <a:srgbClr val="9FE8E8"/>
            </a:gs>
          </a:gsLst>
          <a:path path="circle">
            <a:fillToRect b="50%" l="50%" r="50%" t="50%"/>
          </a:path>
          <a:tileRect/>
        </a:gradFill>
      </p:bgPr>
    </p:bg>
    <p:spTree>
      <p:nvGrpSpPr>
        <p:cNvPr id="156" name="Shape 156"/>
        <p:cNvGrpSpPr/>
        <p:nvPr/>
      </p:nvGrpSpPr>
      <p:grpSpPr>
        <a:xfrm>
          <a:off x="0" y="0"/>
          <a:ext cx="0" cy="0"/>
          <a:chOff x="0" y="0"/>
          <a:chExt cx="0" cy="0"/>
        </a:xfrm>
      </p:grpSpPr>
      <p:sp>
        <p:nvSpPr>
          <p:cNvPr id="157" name="Google Shape;157;p24"/>
          <p:cNvSpPr txBox="1"/>
          <p:nvPr>
            <p:ph idx="1" type="body"/>
          </p:nvPr>
        </p:nvSpPr>
        <p:spPr>
          <a:xfrm>
            <a:off x="7010400" y="1775460"/>
            <a:ext cx="1981200" cy="2346900"/>
          </a:xfrm>
          <a:prstGeom prst="rect">
            <a:avLst/>
          </a:prstGeom>
          <a:noFill/>
          <a:ln>
            <a:noFill/>
          </a:ln>
        </p:spPr>
        <p:txBody>
          <a:bodyPr anchorCtr="0" anchor="t" bIns="45700" lIns="91425" spcFirstLastPara="1" rIns="91425" wrap="square" tIns="0">
            <a:noAutofit/>
          </a:bodyPr>
          <a:lstStyle/>
          <a:p>
            <a:pPr indent="0" lvl="0" marL="0" marR="0" rtl="0" algn="l">
              <a:lnSpc>
                <a:spcPct val="100000"/>
              </a:lnSpc>
              <a:spcBef>
                <a:spcPts val="560"/>
              </a:spcBef>
              <a:spcAft>
                <a:spcPts val="0"/>
              </a:spcAft>
              <a:buClr>
                <a:srgbClr val="3366FF"/>
              </a:buClr>
              <a:buSzPts val="2400"/>
              <a:buFont typeface="Noto Sans Symbols"/>
              <a:buNone/>
            </a:pPr>
            <a:r>
              <a:rPr b="0" i="0" lang="en-GB" sz="1800" u="none" cap="none" strike="noStrike">
                <a:solidFill>
                  <a:srgbClr val="0000FF"/>
                </a:solidFill>
                <a:latin typeface="Calibri"/>
                <a:ea typeface="Calibri"/>
                <a:cs typeface="Calibri"/>
                <a:sym typeface="Calibri"/>
              </a:rPr>
              <a:t>.</a:t>
            </a:r>
            <a:endParaRPr b="0" i="0" sz="1800" u="none" cap="none" strike="noStrike">
              <a:solidFill>
                <a:srgbClr val="0000FF"/>
              </a:solidFill>
              <a:latin typeface="Calibri"/>
              <a:ea typeface="Calibri"/>
              <a:cs typeface="Calibri"/>
              <a:sym typeface="Calibri"/>
            </a:endParaRPr>
          </a:p>
        </p:txBody>
      </p:sp>
      <p:sp>
        <p:nvSpPr>
          <p:cNvPr id="158" name="Google Shape;158;p24"/>
          <p:cNvSpPr txBox="1"/>
          <p:nvPr>
            <p:ph type="title"/>
          </p:nvPr>
        </p:nvSpPr>
        <p:spPr>
          <a:xfrm>
            <a:off x="7010400" y="125730"/>
            <a:ext cx="1981200" cy="1649700"/>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90"/>
              </a:buClr>
              <a:buSzPts val="3200"/>
              <a:buFont typeface="Open Sans"/>
              <a:buNone/>
            </a:pPr>
            <a:r>
              <a:rPr b="0" i="0" lang="en-GB" sz="1900" u="none" cap="none" strike="noStrike">
                <a:solidFill>
                  <a:srgbClr val="000090"/>
                </a:solidFill>
                <a:latin typeface="Calibri"/>
                <a:ea typeface="Calibri"/>
                <a:cs typeface="Calibri"/>
                <a:sym typeface="Calibri"/>
              </a:rPr>
              <a:t>Perseverance</a:t>
            </a:r>
            <a:br>
              <a:rPr b="0" i="0" lang="en-GB" sz="1900" u="none" cap="none" strike="noStrike">
                <a:solidFill>
                  <a:srgbClr val="000090"/>
                </a:solidFill>
                <a:latin typeface="Calibri"/>
                <a:ea typeface="Calibri"/>
                <a:cs typeface="Calibri"/>
                <a:sym typeface="Calibri"/>
              </a:rPr>
            </a:br>
            <a:r>
              <a:rPr b="0" i="0" lang="en-GB" sz="1900" u="none" cap="none" strike="noStrike">
                <a:solidFill>
                  <a:srgbClr val="000090"/>
                </a:solidFill>
                <a:latin typeface="Calibri"/>
                <a:ea typeface="Calibri"/>
                <a:cs typeface="Calibri"/>
                <a:sym typeface="Calibri"/>
              </a:rPr>
              <a:t>How it grows</a:t>
            </a:r>
            <a:endParaRPr b="0" i="0" sz="1900" u="none" cap="none" strike="noStrike">
              <a:solidFill>
                <a:srgbClr val="000090"/>
              </a:solidFill>
              <a:latin typeface="Calibri"/>
              <a:ea typeface="Calibri"/>
              <a:cs typeface="Calibri"/>
              <a:sym typeface="Calibri"/>
            </a:endParaRPr>
          </a:p>
        </p:txBody>
      </p:sp>
      <p:pic>
        <p:nvPicPr>
          <p:cNvPr descr="Persevering grid may 2016.xls_Page_02.jpg" id="159" name="Google Shape;159;p24"/>
          <p:cNvPicPr preferRelativeResize="0"/>
          <p:nvPr>
            <p:ph idx="2" type="body"/>
          </p:nvPr>
        </p:nvPicPr>
        <p:blipFill rotWithShape="1">
          <a:blip r:embed="rId3">
            <a:alphaModFix/>
          </a:blip>
          <a:srcRect b="-4752" l="0" r="0" t="-4741"/>
          <a:stretch/>
        </p:blipFill>
        <p:spPr>
          <a:xfrm>
            <a:off x="85725" y="228600"/>
            <a:ext cx="6843600" cy="5295900"/>
          </a:xfrm>
          <a:prstGeom prst="rect">
            <a:avLst/>
          </a:prstGeom>
          <a:noFill/>
          <a:ln>
            <a:noFill/>
          </a:ln>
        </p:spPr>
      </p:pic>
      <p:sp>
        <p:nvSpPr>
          <p:cNvPr id="160" name="Google Shape;160;p24"/>
          <p:cNvSpPr txBox="1"/>
          <p:nvPr>
            <p:ph idx="12" type="sldNum"/>
          </p:nvPr>
        </p:nvSpPr>
        <p:spPr>
          <a:xfrm>
            <a:off x="2607575" y="5411688"/>
            <a:ext cx="2133600" cy="303300"/>
          </a:xfrm>
          <a:prstGeom prst="rect">
            <a:avLst/>
          </a:prstGeom>
          <a:noFill/>
          <a:ln>
            <a:noFill/>
          </a:ln>
        </p:spPr>
        <p:txBody>
          <a:bodyPr anchorCtr="0" anchor="ctr" bIns="45700" lIns="91425" spcFirstLastPara="1" rIns="91425" wrap="square" tIns="45700">
            <a:noAutofit/>
          </a:bodyPr>
          <a:lstStyle/>
          <a:p>
            <a:pPr indent="0" lvl="0" marL="0" rtl="0" algn="r">
              <a:spcBef>
                <a:spcPts val="0"/>
              </a:spcBef>
              <a:spcAft>
                <a:spcPts val="0"/>
              </a:spcAft>
              <a:buClr>
                <a:srgbClr val="000000"/>
              </a:buClr>
              <a:buFont typeface="Arial"/>
              <a:buNone/>
            </a:pPr>
            <a:fld id="{00000000-1234-1234-1234-123412341234}" type="slidenum">
              <a:rPr lang="en-GB"/>
              <a:t>‹#›</a:t>
            </a:fld>
            <a:endParaRPr/>
          </a:p>
        </p:txBody>
      </p:sp>
      <p:sp>
        <p:nvSpPr>
          <p:cNvPr id="161" name="Google Shape;161;p24"/>
          <p:cNvSpPr/>
          <p:nvPr/>
        </p:nvSpPr>
        <p:spPr>
          <a:xfrm rot="-5400000">
            <a:off x="1841450" y="304850"/>
            <a:ext cx="4114800" cy="5689500"/>
          </a:xfrm>
          <a:prstGeom prst="rect">
            <a:avLst/>
          </a:prstGeom>
          <a:solidFill>
            <a:srgbClr val="F2F2F2">
              <a:alpha val="67840"/>
            </a:srgbClr>
          </a:solidFill>
          <a:ln>
            <a:noFill/>
          </a:ln>
          <a:effectLst>
            <a:outerShdw blurRad="40000" rotWithShape="0" dir="5400000" dist="23000">
              <a:srgbClr val="000000">
                <a:alpha val="34900"/>
              </a:srgbClr>
            </a:outerShdw>
          </a:effectLst>
        </p:spPr>
        <p:txBody>
          <a:bodyPr anchorCtr="0" anchor="ctr" bIns="45700" lIns="91400" spcFirstLastPara="1" rIns="91400" wrap="square" tIns="45700">
            <a:noAutofit/>
          </a:bodyPr>
          <a:lstStyle/>
          <a:p>
            <a:pPr indent="0" lvl="0" marL="0" marR="0" rtl="0" algn="ctr">
              <a:spcBef>
                <a:spcPts val="0"/>
              </a:spcBef>
              <a:spcAft>
                <a:spcPts val="0"/>
              </a:spcAft>
              <a:buNone/>
            </a:pPr>
            <a:r>
              <a:t/>
            </a:r>
            <a:endParaRPr sz="4000">
              <a:solidFill>
                <a:schemeClr val="dk1"/>
              </a:solidFill>
              <a:latin typeface="Calibri"/>
              <a:ea typeface="Calibri"/>
              <a:cs typeface="Calibri"/>
              <a:sym typeface="Calibri"/>
            </a:endParaRPr>
          </a:p>
        </p:txBody>
      </p:sp>
      <p:sp>
        <p:nvSpPr>
          <p:cNvPr id="162" name="Google Shape;162;p24"/>
          <p:cNvSpPr/>
          <p:nvPr/>
        </p:nvSpPr>
        <p:spPr>
          <a:xfrm rot="-5400000">
            <a:off x="1816100" y="2578100"/>
            <a:ext cx="4114800" cy="1143000"/>
          </a:xfrm>
          <a:prstGeom prst="rect">
            <a:avLst/>
          </a:prstGeom>
          <a:noFill/>
          <a:ln>
            <a:noFill/>
          </a:ln>
          <a:effectLst>
            <a:outerShdw blurRad="40000" rotWithShape="0" dir="5400000" dist="23000">
              <a:srgbClr val="000000">
                <a:alpha val="34900"/>
              </a:srgbClr>
            </a:outerShdw>
          </a:effectLst>
        </p:spPr>
        <p:txBody>
          <a:bodyPr anchorCtr="0" anchor="ctr" bIns="45700" lIns="91400" spcFirstLastPara="1" rIns="91400" wrap="square" tIns="45700">
            <a:noAutofit/>
          </a:bodyPr>
          <a:lstStyle/>
          <a:p>
            <a:pPr indent="0" lvl="0" marL="0" marR="0" rtl="0" algn="ctr">
              <a:spcBef>
                <a:spcPts val="0"/>
              </a:spcBef>
              <a:spcAft>
                <a:spcPts val="0"/>
              </a:spcAft>
              <a:buNone/>
            </a:pPr>
            <a:r>
              <a:t/>
            </a:r>
            <a:endParaRPr sz="4000">
              <a:solidFill>
                <a:schemeClr val="dk1"/>
              </a:solidFill>
              <a:latin typeface="Calibri"/>
              <a:ea typeface="Calibri"/>
              <a:cs typeface="Calibri"/>
              <a:sym typeface="Calibri"/>
            </a:endParaRPr>
          </a:p>
        </p:txBody>
      </p:sp>
      <p:sp>
        <p:nvSpPr>
          <p:cNvPr id="163" name="Google Shape;163;p24"/>
          <p:cNvSpPr/>
          <p:nvPr/>
        </p:nvSpPr>
        <p:spPr>
          <a:xfrm>
            <a:off x="3314700" y="1092200"/>
            <a:ext cx="1143000" cy="4114800"/>
          </a:xfrm>
          <a:prstGeom prst="upArrow">
            <a:avLst>
              <a:gd fmla="val 100000" name="adj1"/>
              <a:gd fmla="val 50000" name="adj2"/>
            </a:avLst>
          </a:prstGeom>
          <a:solidFill>
            <a:schemeClr val="lt1"/>
          </a:solidFill>
          <a:ln cap="flat" cmpd="sng" w="9525">
            <a:solidFill>
              <a:srgbClr val="C3644C"/>
            </a:solidFill>
            <a:prstDash val="solid"/>
            <a:round/>
            <a:headEnd len="sm" w="sm" type="none"/>
            <a:tailEnd len="sm" w="sm" type="none"/>
          </a:ln>
          <a:effectLst>
            <a:outerShdw blurRad="40000" rotWithShape="0" dir="5400000" dist="23000">
              <a:srgbClr val="000000">
                <a:alpha val="34900"/>
              </a:srgb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4" name="Google Shape;164;p24"/>
          <p:cNvSpPr txBox="1"/>
          <p:nvPr/>
        </p:nvSpPr>
        <p:spPr>
          <a:xfrm rot="-5400000">
            <a:off x="2114550" y="2863850"/>
            <a:ext cx="3543300" cy="1143000"/>
          </a:xfrm>
          <a:prstGeom prst="rect">
            <a:avLst/>
          </a:prstGeom>
          <a:noFill/>
          <a:ln>
            <a:noFill/>
          </a:ln>
        </p:spPr>
        <p:txBody>
          <a:bodyPr anchorCtr="0" anchor="ctr" bIns="45700" lIns="91400" spcFirstLastPara="1" rIns="91400" wrap="square" tIns="45700">
            <a:noAutofit/>
          </a:bodyPr>
          <a:lstStyle/>
          <a:p>
            <a:pPr indent="0" lvl="0" marL="0" marR="0" rtl="0" algn="ctr">
              <a:spcBef>
                <a:spcPts val="0"/>
              </a:spcBef>
              <a:spcAft>
                <a:spcPts val="0"/>
              </a:spcAft>
              <a:buNone/>
            </a:pPr>
            <a:r>
              <a:rPr lang="en-GB" sz="2800">
                <a:solidFill>
                  <a:srgbClr val="000000"/>
                </a:solidFill>
                <a:latin typeface="Calibri"/>
                <a:ea typeface="Calibri"/>
                <a:cs typeface="Calibri"/>
                <a:sym typeface="Calibri"/>
              </a:rPr>
              <a:t>Self talk</a:t>
            </a:r>
            <a:endParaRPr/>
          </a:p>
        </p:txBody>
      </p:sp>
      <p:sp>
        <p:nvSpPr>
          <p:cNvPr id="165" name="Google Shape;165;p24"/>
          <p:cNvSpPr/>
          <p:nvPr/>
        </p:nvSpPr>
        <p:spPr>
          <a:xfrm>
            <a:off x="7010400" y="2393950"/>
            <a:ext cx="2108100" cy="738300"/>
          </a:xfrm>
          <a:prstGeom prst="rect">
            <a:avLst/>
          </a:prstGeom>
          <a:noFill/>
          <a:ln>
            <a:noFill/>
          </a:ln>
        </p:spPr>
        <p:txBody>
          <a:bodyPr anchorCtr="0" anchor="t" bIns="45700" lIns="91400" spcFirstLastPara="1" rIns="91400" wrap="square" tIns="45700">
            <a:noAutofit/>
          </a:bodyPr>
          <a:lstStyle/>
          <a:p>
            <a:pPr indent="0" lvl="0" marL="0" marR="0" rtl="0" algn="l">
              <a:spcBef>
                <a:spcPts val="0"/>
              </a:spcBef>
              <a:spcAft>
                <a:spcPts val="0"/>
              </a:spcAft>
              <a:buNone/>
            </a:pPr>
            <a:r>
              <a:rPr b="1" lang="en-GB" sz="1800">
                <a:solidFill>
                  <a:srgbClr val="3366FF"/>
                </a:solidFill>
                <a:latin typeface="Calibri"/>
                <a:ea typeface="Calibri"/>
                <a:cs typeface="Calibri"/>
                <a:sym typeface="Calibri"/>
              </a:rPr>
              <a:t>What we think of,  or say to ourselves as a learner</a:t>
            </a:r>
            <a:r>
              <a:rPr lang="en-GB" sz="1800">
                <a:solidFill>
                  <a:schemeClr val="lt1"/>
                </a:solidFill>
                <a:latin typeface="Calibri"/>
                <a:ea typeface="Calibri"/>
                <a:cs typeface="Calibri"/>
                <a:sym typeface="Calibri"/>
              </a:rPr>
              <a:t>.</a:t>
            </a:r>
            <a:endParaRPr/>
          </a:p>
        </p:txBody>
      </p:sp>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bg>
      <p:bgPr>
        <a:gradFill>
          <a:gsLst>
            <a:gs pos="0">
              <a:schemeClr val="lt1"/>
            </a:gs>
            <a:gs pos="58000">
              <a:srgbClr val="E7F1F9"/>
            </a:gs>
            <a:gs pos="100000">
              <a:srgbClr val="9FE8E8"/>
            </a:gs>
          </a:gsLst>
          <a:path path="circle">
            <a:fillToRect b="50%" l="50%" r="50%" t="50%"/>
          </a:path>
          <a:tileRect/>
        </a:gradFill>
      </p:bgPr>
    </p:bg>
    <p:spTree>
      <p:nvGrpSpPr>
        <p:cNvPr id="170" name="Shape 170"/>
        <p:cNvGrpSpPr/>
        <p:nvPr/>
      </p:nvGrpSpPr>
      <p:grpSpPr>
        <a:xfrm>
          <a:off x="0" y="0"/>
          <a:ext cx="0" cy="0"/>
          <a:chOff x="0" y="0"/>
          <a:chExt cx="0" cy="0"/>
        </a:xfrm>
      </p:grpSpPr>
      <p:sp>
        <p:nvSpPr>
          <p:cNvPr id="171" name="Google Shape;171;p25"/>
          <p:cNvSpPr txBox="1"/>
          <p:nvPr>
            <p:ph idx="1" type="body"/>
          </p:nvPr>
        </p:nvSpPr>
        <p:spPr>
          <a:xfrm>
            <a:off x="7010400" y="1775460"/>
            <a:ext cx="1981200" cy="2346900"/>
          </a:xfrm>
          <a:prstGeom prst="rect">
            <a:avLst/>
          </a:prstGeom>
          <a:noFill/>
          <a:ln>
            <a:noFill/>
          </a:ln>
        </p:spPr>
        <p:txBody>
          <a:bodyPr anchorCtr="0" anchor="t" bIns="45700" lIns="91425" spcFirstLastPara="1" rIns="91425" wrap="square" tIns="0">
            <a:noAutofit/>
          </a:bodyPr>
          <a:lstStyle/>
          <a:p>
            <a:pPr indent="0" lvl="0" marL="0" marR="0" rtl="0" algn="l">
              <a:lnSpc>
                <a:spcPct val="100000"/>
              </a:lnSpc>
              <a:spcBef>
                <a:spcPts val="560"/>
              </a:spcBef>
              <a:spcAft>
                <a:spcPts val="0"/>
              </a:spcAft>
              <a:buClr>
                <a:srgbClr val="3366FF"/>
              </a:buClr>
              <a:buSzPts val="2400"/>
              <a:buFont typeface="Noto Sans Symbols"/>
              <a:buNone/>
            </a:pPr>
            <a:r>
              <a:rPr b="1" i="0" lang="en-GB" sz="1800" u="none" cap="none" strike="noStrike">
                <a:solidFill>
                  <a:srgbClr val="0000FF"/>
                </a:solidFill>
                <a:latin typeface="Calibri"/>
                <a:ea typeface="Calibri"/>
                <a:cs typeface="Calibri"/>
                <a:sym typeface="Calibri"/>
              </a:rPr>
              <a:t>Excited or afraid, embrace or give up.</a:t>
            </a:r>
            <a:endParaRPr/>
          </a:p>
        </p:txBody>
      </p:sp>
      <p:sp>
        <p:nvSpPr>
          <p:cNvPr id="172" name="Google Shape;172;p25"/>
          <p:cNvSpPr txBox="1"/>
          <p:nvPr>
            <p:ph type="title"/>
          </p:nvPr>
        </p:nvSpPr>
        <p:spPr>
          <a:xfrm>
            <a:off x="7010400" y="125730"/>
            <a:ext cx="1981200" cy="1649700"/>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90"/>
              </a:buClr>
              <a:buSzPts val="3200"/>
              <a:buFont typeface="Open Sans"/>
              <a:buNone/>
            </a:pPr>
            <a:r>
              <a:rPr b="0" i="0" lang="en-GB" sz="1900" u="none" cap="none" strike="noStrike">
                <a:solidFill>
                  <a:srgbClr val="000090"/>
                </a:solidFill>
                <a:latin typeface="Calibri"/>
                <a:ea typeface="Calibri"/>
                <a:cs typeface="Calibri"/>
                <a:sym typeface="Calibri"/>
              </a:rPr>
              <a:t>Perseverance</a:t>
            </a:r>
            <a:br>
              <a:rPr b="0" i="0" lang="en-GB" sz="1900" u="none" cap="none" strike="noStrike">
                <a:solidFill>
                  <a:srgbClr val="000090"/>
                </a:solidFill>
                <a:latin typeface="Calibri"/>
                <a:ea typeface="Calibri"/>
                <a:cs typeface="Calibri"/>
                <a:sym typeface="Calibri"/>
              </a:rPr>
            </a:br>
            <a:r>
              <a:rPr b="0" i="0" lang="en-GB" sz="1900" u="none" cap="none" strike="noStrike">
                <a:solidFill>
                  <a:srgbClr val="000090"/>
                </a:solidFill>
                <a:latin typeface="Calibri"/>
                <a:ea typeface="Calibri"/>
                <a:cs typeface="Calibri"/>
                <a:sym typeface="Calibri"/>
              </a:rPr>
              <a:t>How it grows</a:t>
            </a:r>
            <a:endParaRPr b="0" i="0" sz="1900" u="none" cap="none" strike="noStrike">
              <a:solidFill>
                <a:srgbClr val="000090"/>
              </a:solidFill>
              <a:latin typeface="Calibri"/>
              <a:ea typeface="Calibri"/>
              <a:cs typeface="Calibri"/>
              <a:sym typeface="Calibri"/>
            </a:endParaRPr>
          </a:p>
        </p:txBody>
      </p:sp>
      <p:pic>
        <p:nvPicPr>
          <p:cNvPr descr="Persevering grid may 2016.xls_Page_02.jpg" id="173" name="Google Shape;173;p25"/>
          <p:cNvPicPr preferRelativeResize="0"/>
          <p:nvPr>
            <p:ph idx="2" type="body"/>
          </p:nvPr>
        </p:nvPicPr>
        <p:blipFill rotWithShape="1">
          <a:blip r:embed="rId3">
            <a:alphaModFix/>
          </a:blip>
          <a:srcRect b="-4752" l="0" r="0" t="-4741"/>
          <a:stretch/>
        </p:blipFill>
        <p:spPr>
          <a:xfrm>
            <a:off x="85725" y="228600"/>
            <a:ext cx="6843600" cy="5295900"/>
          </a:xfrm>
          <a:prstGeom prst="rect">
            <a:avLst/>
          </a:prstGeom>
          <a:noFill/>
          <a:ln>
            <a:noFill/>
          </a:ln>
        </p:spPr>
      </p:pic>
      <p:sp>
        <p:nvSpPr>
          <p:cNvPr id="174" name="Google Shape;174;p25"/>
          <p:cNvSpPr txBox="1"/>
          <p:nvPr>
            <p:ph idx="12" type="sldNum"/>
          </p:nvPr>
        </p:nvSpPr>
        <p:spPr>
          <a:xfrm>
            <a:off x="2607575" y="5411688"/>
            <a:ext cx="2133600" cy="303300"/>
          </a:xfrm>
          <a:prstGeom prst="rect">
            <a:avLst/>
          </a:prstGeom>
          <a:noFill/>
          <a:ln>
            <a:noFill/>
          </a:ln>
        </p:spPr>
        <p:txBody>
          <a:bodyPr anchorCtr="0" anchor="ctr" bIns="45700" lIns="91425" spcFirstLastPara="1" rIns="91425" wrap="square" tIns="45700">
            <a:noAutofit/>
          </a:bodyPr>
          <a:lstStyle/>
          <a:p>
            <a:pPr indent="0" lvl="0" marL="0" rtl="0" algn="r">
              <a:spcBef>
                <a:spcPts val="0"/>
              </a:spcBef>
              <a:spcAft>
                <a:spcPts val="0"/>
              </a:spcAft>
              <a:buClr>
                <a:srgbClr val="000000"/>
              </a:buClr>
              <a:buFont typeface="Arial"/>
              <a:buNone/>
            </a:pPr>
            <a:fld id="{00000000-1234-1234-1234-123412341234}" type="slidenum">
              <a:rPr lang="en-GB"/>
              <a:t>‹#›</a:t>
            </a:fld>
            <a:endParaRPr/>
          </a:p>
        </p:txBody>
      </p:sp>
      <p:sp>
        <p:nvSpPr>
          <p:cNvPr id="175" name="Google Shape;175;p25"/>
          <p:cNvSpPr/>
          <p:nvPr/>
        </p:nvSpPr>
        <p:spPr>
          <a:xfrm rot="-5400000">
            <a:off x="1841450" y="304850"/>
            <a:ext cx="4114800" cy="5689500"/>
          </a:xfrm>
          <a:prstGeom prst="rect">
            <a:avLst/>
          </a:prstGeom>
          <a:solidFill>
            <a:srgbClr val="F2F2F2">
              <a:alpha val="67840"/>
            </a:srgbClr>
          </a:solidFill>
          <a:ln>
            <a:noFill/>
          </a:ln>
          <a:effectLst>
            <a:outerShdw blurRad="40000" rotWithShape="0" dir="5400000" dist="23000">
              <a:srgbClr val="000000">
                <a:alpha val="34900"/>
              </a:srgbClr>
            </a:outerShdw>
          </a:effectLst>
        </p:spPr>
        <p:txBody>
          <a:bodyPr anchorCtr="0" anchor="ctr" bIns="45700" lIns="91400" spcFirstLastPara="1" rIns="91400" wrap="square" tIns="45700">
            <a:noAutofit/>
          </a:bodyPr>
          <a:lstStyle/>
          <a:p>
            <a:pPr indent="0" lvl="0" marL="0" marR="0" rtl="0" algn="ctr">
              <a:spcBef>
                <a:spcPts val="0"/>
              </a:spcBef>
              <a:spcAft>
                <a:spcPts val="0"/>
              </a:spcAft>
              <a:buNone/>
            </a:pPr>
            <a:r>
              <a:t/>
            </a:r>
            <a:endParaRPr sz="4000">
              <a:solidFill>
                <a:schemeClr val="dk1"/>
              </a:solidFill>
              <a:latin typeface="Calibri"/>
              <a:ea typeface="Calibri"/>
              <a:cs typeface="Calibri"/>
              <a:sym typeface="Calibri"/>
            </a:endParaRPr>
          </a:p>
        </p:txBody>
      </p:sp>
      <p:sp>
        <p:nvSpPr>
          <p:cNvPr id="176" name="Google Shape;176;p25"/>
          <p:cNvSpPr/>
          <p:nvPr/>
        </p:nvSpPr>
        <p:spPr>
          <a:xfrm rot="-5400000">
            <a:off x="2984500" y="2578100"/>
            <a:ext cx="4114800" cy="1143000"/>
          </a:xfrm>
          <a:prstGeom prst="rect">
            <a:avLst/>
          </a:prstGeom>
          <a:noFill/>
          <a:ln>
            <a:noFill/>
          </a:ln>
          <a:effectLst>
            <a:outerShdw blurRad="40000" rotWithShape="0" dir="5400000" dist="23000">
              <a:srgbClr val="000000">
                <a:alpha val="34900"/>
              </a:srgbClr>
            </a:outerShdw>
          </a:effectLst>
        </p:spPr>
        <p:txBody>
          <a:bodyPr anchorCtr="0" anchor="ctr" bIns="45700" lIns="91400" spcFirstLastPara="1" rIns="91400" wrap="square" tIns="45700">
            <a:noAutofit/>
          </a:bodyPr>
          <a:lstStyle/>
          <a:p>
            <a:pPr indent="0" lvl="0" marL="0" marR="0" rtl="0" algn="ctr">
              <a:spcBef>
                <a:spcPts val="0"/>
              </a:spcBef>
              <a:spcAft>
                <a:spcPts val="0"/>
              </a:spcAft>
              <a:buNone/>
            </a:pPr>
            <a:r>
              <a:t/>
            </a:r>
            <a:endParaRPr sz="4000">
              <a:solidFill>
                <a:schemeClr val="dk1"/>
              </a:solidFill>
              <a:latin typeface="Calibri"/>
              <a:ea typeface="Calibri"/>
              <a:cs typeface="Calibri"/>
              <a:sym typeface="Calibri"/>
            </a:endParaRPr>
          </a:p>
        </p:txBody>
      </p:sp>
      <p:sp>
        <p:nvSpPr>
          <p:cNvPr id="177" name="Google Shape;177;p25"/>
          <p:cNvSpPr/>
          <p:nvPr/>
        </p:nvSpPr>
        <p:spPr>
          <a:xfrm>
            <a:off x="4470400" y="1092200"/>
            <a:ext cx="1143000" cy="4114800"/>
          </a:xfrm>
          <a:prstGeom prst="upArrow">
            <a:avLst>
              <a:gd fmla="val 100000" name="adj1"/>
              <a:gd fmla="val 50000" name="adj2"/>
            </a:avLst>
          </a:prstGeom>
          <a:solidFill>
            <a:schemeClr val="lt1"/>
          </a:solidFill>
          <a:ln cap="flat" cmpd="sng" w="9525">
            <a:solidFill>
              <a:srgbClr val="C3644C"/>
            </a:solidFill>
            <a:prstDash val="solid"/>
            <a:round/>
            <a:headEnd len="sm" w="sm" type="none"/>
            <a:tailEnd len="sm" w="sm" type="none"/>
          </a:ln>
          <a:effectLst>
            <a:outerShdw blurRad="40000" rotWithShape="0" dir="5400000" dist="23000">
              <a:srgbClr val="000000">
                <a:alpha val="34900"/>
              </a:srgb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8" name="Google Shape;178;p25"/>
          <p:cNvSpPr txBox="1"/>
          <p:nvPr/>
        </p:nvSpPr>
        <p:spPr>
          <a:xfrm rot="-5400000">
            <a:off x="3270250" y="2863850"/>
            <a:ext cx="3543300" cy="1143000"/>
          </a:xfrm>
          <a:prstGeom prst="rect">
            <a:avLst/>
          </a:prstGeom>
          <a:noFill/>
          <a:ln>
            <a:noFill/>
          </a:ln>
        </p:spPr>
        <p:txBody>
          <a:bodyPr anchorCtr="0" anchor="ctr" bIns="45700" lIns="91400" spcFirstLastPara="1" rIns="91400" wrap="square" tIns="45700">
            <a:noAutofit/>
          </a:bodyPr>
          <a:lstStyle/>
          <a:p>
            <a:pPr indent="0" lvl="0" marL="0" marR="0" rtl="0" algn="ctr">
              <a:spcBef>
                <a:spcPts val="0"/>
              </a:spcBef>
              <a:spcAft>
                <a:spcPts val="0"/>
              </a:spcAft>
              <a:buNone/>
            </a:pPr>
            <a:r>
              <a:rPr lang="en-GB" sz="2800">
                <a:solidFill>
                  <a:srgbClr val="000000"/>
                </a:solidFill>
                <a:latin typeface="Calibri"/>
                <a:ea typeface="Calibri"/>
                <a:cs typeface="Calibri"/>
                <a:sym typeface="Calibri"/>
              </a:rPr>
              <a:t>Dealing with challenge</a:t>
            </a:r>
            <a:endParaRPr/>
          </a:p>
        </p:txBody>
      </p:sp>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bg>
      <p:bgPr>
        <a:gradFill>
          <a:gsLst>
            <a:gs pos="0">
              <a:schemeClr val="lt1"/>
            </a:gs>
            <a:gs pos="58000">
              <a:srgbClr val="E7F1F9"/>
            </a:gs>
            <a:gs pos="100000">
              <a:srgbClr val="9FE8E8"/>
            </a:gs>
          </a:gsLst>
          <a:path path="circle">
            <a:fillToRect b="50%" l="50%" r="50%" t="50%"/>
          </a:path>
          <a:tileRect/>
        </a:gradFill>
      </p:bgPr>
    </p:bg>
    <p:spTree>
      <p:nvGrpSpPr>
        <p:cNvPr id="183" name="Shape 183"/>
        <p:cNvGrpSpPr/>
        <p:nvPr/>
      </p:nvGrpSpPr>
      <p:grpSpPr>
        <a:xfrm>
          <a:off x="0" y="0"/>
          <a:ext cx="0" cy="0"/>
          <a:chOff x="0" y="0"/>
          <a:chExt cx="0" cy="0"/>
        </a:xfrm>
      </p:grpSpPr>
      <p:sp>
        <p:nvSpPr>
          <p:cNvPr id="184" name="Google Shape;184;p26"/>
          <p:cNvSpPr txBox="1"/>
          <p:nvPr>
            <p:ph idx="1" type="body"/>
          </p:nvPr>
        </p:nvSpPr>
        <p:spPr>
          <a:xfrm>
            <a:off x="7010400" y="1775460"/>
            <a:ext cx="1981200" cy="2346900"/>
          </a:xfrm>
          <a:prstGeom prst="rect">
            <a:avLst/>
          </a:prstGeom>
          <a:noFill/>
          <a:ln>
            <a:noFill/>
          </a:ln>
        </p:spPr>
        <p:txBody>
          <a:bodyPr anchorCtr="0" anchor="t" bIns="45700" lIns="91425" spcFirstLastPara="1" rIns="91425" wrap="square" tIns="0">
            <a:noAutofit/>
          </a:bodyPr>
          <a:lstStyle/>
          <a:p>
            <a:pPr indent="0" lvl="0" marL="0" marR="0" rtl="0" algn="l">
              <a:lnSpc>
                <a:spcPct val="100000"/>
              </a:lnSpc>
              <a:spcBef>
                <a:spcPts val="560"/>
              </a:spcBef>
              <a:spcAft>
                <a:spcPts val="0"/>
              </a:spcAft>
              <a:buClr>
                <a:srgbClr val="3366FF"/>
              </a:buClr>
              <a:buSzPts val="2400"/>
              <a:buFont typeface="Noto Sans Symbols"/>
              <a:buNone/>
            </a:pPr>
            <a:r>
              <a:rPr b="1" i="0" lang="en-GB" sz="1800" u="none" cap="none" strike="noStrike">
                <a:solidFill>
                  <a:srgbClr val="0000FF"/>
                </a:solidFill>
                <a:latin typeface="Calibri"/>
                <a:ea typeface="Calibri"/>
                <a:cs typeface="Calibri"/>
                <a:sym typeface="Calibri"/>
              </a:rPr>
              <a:t>Why bother with something in the first place?</a:t>
            </a:r>
            <a:endParaRPr/>
          </a:p>
          <a:p>
            <a:pPr indent="0" lvl="0" marL="0" marR="0" rtl="0" algn="l">
              <a:lnSpc>
                <a:spcPct val="100000"/>
              </a:lnSpc>
              <a:spcBef>
                <a:spcPts val="560"/>
              </a:spcBef>
              <a:spcAft>
                <a:spcPts val="0"/>
              </a:spcAft>
              <a:buClr>
                <a:srgbClr val="3366FF"/>
              </a:buClr>
              <a:buSzPts val="2400"/>
              <a:buFont typeface="Noto Sans Symbols"/>
              <a:buNone/>
            </a:pPr>
            <a:r>
              <a:t/>
            </a:r>
            <a:endParaRPr b="1" i="0" sz="1800" u="none" cap="none" strike="noStrike">
              <a:solidFill>
                <a:srgbClr val="0000FF"/>
              </a:solidFill>
              <a:latin typeface="Calibri"/>
              <a:ea typeface="Calibri"/>
              <a:cs typeface="Calibri"/>
              <a:sym typeface="Calibri"/>
            </a:endParaRPr>
          </a:p>
          <a:p>
            <a:pPr indent="0" lvl="0" marL="0" marR="0" rtl="0" algn="l">
              <a:lnSpc>
                <a:spcPct val="100000"/>
              </a:lnSpc>
              <a:spcBef>
                <a:spcPts val="560"/>
              </a:spcBef>
              <a:spcAft>
                <a:spcPts val="0"/>
              </a:spcAft>
              <a:buClr>
                <a:srgbClr val="3366FF"/>
              </a:buClr>
              <a:buSzPts val="2400"/>
              <a:buFont typeface="Noto Sans Symbols"/>
              <a:buNone/>
            </a:pPr>
            <a:r>
              <a:rPr b="1" i="0" lang="en-GB" sz="1800" u="none" cap="none" strike="noStrike">
                <a:solidFill>
                  <a:srgbClr val="0000FF"/>
                </a:solidFill>
                <a:latin typeface="Calibri"/>
                <a:ea typeface="Calibri"/>
                <a:cs typeface="Calibri"/>
                <a:sym typeface="Calibri"/>
              </a:rPr>
              <a:t>Pursuing our own goals</a:t>
            </a:r>
            <a:endParaRPr/>
          </a:p>
        </p:txBody>
      </p:sp>
      <p:sp>
        <p:nvSpPr>
          <p:cNvPr id="185" name="Google Shape;185;p26"/>
          <p:cNvSpPr txBox="1"/>
          <p:nvPr>
            <p:ph type="title"/>
          </p:nvPr>
        </p:nvSpPr>
        <p:spPr>
          <a:xfrm>
            <a:off x="7010400" y="125730"/>
            <a:ext cx="1981200" cy="1649700"/>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90"/>
              </a:buClr>
              <a:buSzPts val="3200"/>
              <a:buFont typeface="Open Sans"/>
              <a:buNone/>
            </a:pPr>
            <a:r>
              <a:rPr b="0" i="0" lang="en-GB" sz="1900" u="none" cap="none" strike="noStrike">
                <a:solidFill>
                  <a:srgbClr val="000090"/>
                </a:solidFill>
                <a:latin typeface="Calibri"/>
                <a:ea typeface="Calibri"/>
                <a:cs typeface="Calibri"/>
                <a:sym typeface="Calibri"/>
              </a:rPr>
              <a:t>Perseverance</a:t>
            </a:r>
            <a:br>
              <a:rPr b="0" i="0" lang="en-GB" sz="1900" u="none" cap="none" strike="noStrike">
                <a:solidFill>
                  <a:srgbClr val="000090"/>
                </a:solidFill>
                <a:latin typeface="Calibri"/>
                <a:ea typeface="Calibri"/>
                <a:cs typeface="Calibri"/>
                <a:sym typeface="Calibri"/>
              </a:rPr>
            </a:br>
            <a:r>
              <a:rPr b="0" i="0" lang="en-GB" sz="1900" u="none" cap="none" strike="noStrike">
                <a:solidFill>
                  <a:srgbClr val="000090"/>
                </a:solidFill>
                <a:latin typeface="Calibri"/>
                <a:ea typeface="Calibri"/>
                <a:cs typeface="Calibri"/>
                <a:sym typeface="Calibri"/>
              </a:rPr>
              <a:t>How it grows</a:t>
            </a:r>
            <a:endParaRPr b="0" i="0" sz="1900" u="none" cap="none" strike="noStrike">
              <a:solidFill>
                <a:srgbClr val="000090"/>
              </a:solidFill>
              <a:latin typeface="Calibri"/>
              <a:ea typeface="Calibri"/>
              <a:cs typeface="Calibri"/>
              <a:sym typeface="Calibri"/>
            </a:endParaRPr>
          </a:p>
        </p:txBody>
      </p:sp>
      <p:pic>
        <p:nvPicPr>
          <p:cNvPr descr="Persevering grid may 2016.xls_Page_02.jpg" id="186" name="Google Shape;186;p26"/>
          <p:cNvPicPr preferRelativeResize="0"/>
          <p:nvPr>
            <p:ph idx="2" type="body"/>
          </p:nvPr>
        </p:nvPicPr>
        <p:blipFill rotWithShape="1">
          <a:blip r:embed="rId3">
            <a:alphaModFix/>
          </a:blip>
          <a:srcRect b="-4752" l="0" r="0" t="-4741"/>
          <a:stretch/>
        </p:blipFill>
        <p:spPr>
          <a:xfrm>
            <a:off x="85725" y="228600"/>
            <a:ext cx="6843600" cy="5295900"/>
          </a:xfrm>
          <a:prstGeom prst="rect">
            <a:avLst/>
          </a:prstGeom>
          <a:noFill/>
          <a:ln>
            <a:noFill/>
          </a:ln>
        </p:spPr>
      </p:pic>
      <p:sp>
        <p:nvSpPr>
          <p:cNvPr id="187" name="Google Shape;187;p26"/>
          <p:cNvSpPr txBox="1"/>
          <p:nvPr>
            <p:ph idx="12" type="sldNum"/>
          </p:nvPr>
        </p:nvSpPr>
        <p:spPr>
          <a:xfrm>
            <a:off x="2607575" y="5411688"/>
            <a:ext cx="2133600" cy="303300"/>
          </a:xfrm>
          <a:prstGeom prst="rect">
            <a:avLst/>
          </a:prstGeom>
          <a:noFill/>
          <a:ln>
            <a:noFill/>
          </a:ln>
        </p:spPr>
        <p:txBody>
          <a:bodyPr anchorCtr="0" anchor="ctr" bIns="45700" lIns="91425" spcFirstLastPara="1" rIns="91425" wrap="square" tIns="45700">
            <a:noAutofit/>
          </a:bodyPr>
          <a:lstStyle/>
          <a:p>
            <a:pPr indent="0" lvl="0" marL="0" rtl="0" algn="r">
              <a:spcBef>
                <a:spcPts val="0"/>
              </a:spcBef>
              <a:spcAft>
                <a:spcPts val="0"/>
              </a:spcAft>
              <a:buClr>
                <a:srgbClr val="000000"/>
              </a:buClr>
              <a:buFont typeface="Arial"/>
              <a:buNone/>
            </a:pPr>
            <a:fld id="{00000000-1234-1234-1234-123412341234}" type="slidenum">
              <a:rPr lang="en-GB"/>
              <a:t>‹#›</a:t>
            </a:fld>
            <a:endParaRPr/>
          </a:p>
        </p:txBody>
      </p:sp>
      <p:sp>
        <p:nvSpPr>
          <p:cNvPr id="188" name="Google Shape;188;p26"/>
          <p:cNvSpPr/>
          <p:nvPr/>
        </p:nvSpPr>
        <p:spPr>
          <a:xfrm rot="-5400000">
            <a:off x="1841450" y="304850"/>
            <a:ext cx="4114800" cy="5689500"/>
          </a:xfrm>
          <a:prstGeom prst="rect">
            <a:avLst/>
          </a:prstGeom>
          <a:solidFill>
            <a:srgbClr val="F2F2F2">
              <a:alpha val="67840"/>
            </a:srgbClr>
          </a:solidFill>
          <a:ln>
            <a:noFill/>
          </a:ln>
          <a:effectLst>
            <a:outerShdw blurRad="40000" rotWithShape="0" dir="5400000" dist="23000">
              <a:srgbClr val="000000">
                <a:alpha val="34900"/>
              </a:srgbClr>
            </a:outerShdw>
          </a:effectLst>
        </p:spPr>
        <p:txBody>
          <a:bodyPr anchorCtr="0" anchor="ctr" bIns="45700" lIns="91400" spcFirstLastPara="1" rIns="91400" wrap="square" tIns="45700">
            <a:noAutofit/>
          </a:bodyPr>
          <a:lstStyle/>
          <a:p>
            <a:pPr indent="0" lvl="0" marL="0" marR="0" rtl="0" algn="ctr">
              <a:spcBef>
                <a:spcPts val="0"/>
              </a:spcBef>
              <a:spcAft>
                <a:spcPts val="0"/>
              </a:spcAft>
              <a:buNone/>
            </a:pPr>
            <a:r>
              <a:t/>
            </a:r>
            <a:endParaRPr sz="4000">
              <a:solidFill>
                <a:schemeClr val="dk1"/>
              </a:solidFill>
              <a:latin typeface="Calibri"/>
              <a:ea typeface="Calibri"/>
              <a:cs typeface="Calibri"/>
              <a:sym typeface="Calibri"/>
            </a:endParaRPr>
          </a:p>
        </p:txBody>
      </p:sp>
      <p:sp>
        <p:nvSpPr>
          <p:cNvPr id="189" name="Google Shape;189;p26"/>
          <p:cNvSpPr/>
          <p:nvPr/>
        </p:nvSpPr>
        <p:spPr>
          <a:xfrm rot="-5400000">
            <a:off x="4114800" y="2578100"/>
            <a:ext cx="4114800" cy="1143000"/>
          </a:xfrm>
          <a:prstGeom prst="rect">
            <a:avLst/>
          </a:prstGeom>
          <a:noFill/>
          <a:ln>
            <a:noFill/>
          </a:ln>
          <a:effectLst>
            <a:outerShdw blurRad="40000" rotWithShape="0" dir="5400000" dist="23000">
              <a:srgbClr val="000000">
                <a:alpha val="34900"/>
              </a:srgbClr>
            </a:outerShdw>
          </a:effectLst>
        </p:spPr>
        <p:txBody>
          <a:bodyPr anchorCtr="0" anchor="ctr" bIns="45700" lIns="91400" spcFirstLastPara="1" rIns="91400" wrap="square" tIns="45700">
            <a:noAutofit/>
          </a:bodyPr>
          <a:lstStyle/>
          <a:p>
            <a:pPr indent="0" lvl="0" marL="0" marR="0" rtl="0" algn="ctr">
              <a:spcBef>
                <a:spcPts val="0"/>
              </a:spcBef>
              <a:spcAft>
                <a:spcPts val="0"/>
              </a:spcAft>
              <a:buNone/>
            </a:pPr>
            <a:r>
              <a:t/>
            </a:r>
            <a:endParaRPr sz="4000">
              <a:solidFill>
                <a:schemeClr val="dk1"/>
              </a:solidFill>
              <a:latin typeface="Calibri"/>
              <a:ea typeface="Calibri"/>
              <a:cs typeface="Calibri"/>
              <a:sym typeface="Calibri"/>
            </a:endParaRPr>
          </a:p>
        </p:txBody>
      </p:sp>
      <p:sp>
        <p:nvSpPr>
          <p:cNvPr id="190" name="Google Shape;190;p26"/>
          <p:cNvSpPr/>
          <p:nvPr/>
        </p:nvSpPr>
        <p:spPr>
          <a:xfrm>
            <a:off x="5600700" y="1092200"/>
            <a:ext cx="1143000" cy="4114800"/>
          </a:xfrm>
          <a:prstGeom prst="upArrow">
            <a:avLst>
              <a:gd fmla="val 100000" name="adj1"/>
              <a:gd fmla="val 50000" name="adj2"/>
            </a:avLst>
          </a:prstGeom>
          <a:solidFill>
            <a:schemeClr val="lt1"/>
          </a:solidFill>
          <a:ln cap="flat" cmpd="sng" w="9525">
            <a:solidFill>
              <a:srgbClr val="C3644C"/>
            </a:solidFill>
            <a:prstDash val="solid"/>
            <a:round/>
            <a:headEnd len="sm" w="sm" type="none"/>
            <a:tailEnd len="sm" w="sm" type="none"/>
          </a:ln>
          <a:effectLst>
            <a:outerShdw blurRad="40000" rotWithShape="0" dir="5400000" dist="23000">
              <a:srgbClr val="000000">
                <a:alpha val="34900"/>
              </a:srgb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1" name="Google Shape;191;p26"/>
          <p:cNvSpPr txBox="1"/>
          <p:nvPr/>
        </p:nvSpPr>
        <p:spPr>
          <a:xfrm rot="-5400000">
            <a:off x="4400550" y="2863850"/>
            <a:ext cx="3543300" cy="1143000"/>
          </a:xfrm>
          <a:prstGeom prst="rect">
            <a:avLst/>
          </a:prstGeom>
          <a:noFill/>
          <a:ln>
            <a:noFill/>
          </a:ln>
        </p:spPr>
        <p:txBody>
          <a:bodyPr anchorCtr="0" anchor="ctr" bIns="45700" lIns="91400" spcFirstLastPara="1" rIns="91400" wrap="square" tIns="45700">
            <a:noAutofit/>
          </a:bodyPr>
          <a:lstStyle/>
          <a:p>
            <a:pPr indent="0" lvl="0" marL="0" marR="0" rtl="0" algn="ctr">
              <a:spcBef>
                <a:spcPts val="0"/>
              </a:spcBef>
              <a:spcAft>
                <a:spcPts val="0"/>
              </a:spcAft>
              <a:buNone/>
            </a:pPr>
            <a:r>
              <a:rPr lang="en-GB" sz="2800">
                <a:solidFill>
                  <a:srgbClr val="000000"/>
                </a:solidFill>
                <a:latin typeface="Calibri"/>
                <a:ea typeface="Calibri"/>
                <a:cs typeface="Calibri"/>
                <a:sym typeface="Calibri"/>
              </a:rPr>
              <a:t>Orientation to goals</a:t>
            </a:r>
            <a:endParaRPr/>
          </a:p>
        </p:txBody>
      </p:sp>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bg>
      <p:bgPr>
        <a:gradFill>
          <a:gsLst>
            <a:gs pos="0">
              <a:schemeClr val="lt1"/>
            </a:gs>
            <a:gs pos="58000">
              <a:srgbClr val="E7F1F9"/>
            </a:gs>
            <a:gs pos="100000">
              <a:srgbClr val="9FE8E8"/>
            </a:gs>
          </a:gsLst>
          <a:path path="circle">
            <a:fillToRect b="50%" l="50%" r="50%" t="50%"/>
          </a:path>
          <a:tileRect/>
        </a:gradFill>
      </p:bgPr>
    </p:bg>
    <p:spTree>
      <p:nvGrpSpPr>
        <p:cNvPr id="196" name="Shape 196"/>
        <p:cNvGrpSpPr/>
        <p:nvPr/>
      </p:nvGrpSpPr>
      <p:grpSpPr>
        <a:xfrm>
          <a:off x="0" y="0"/>
          <a:ext cx="0" cy="0"/>
          <a:chOff x="0" y="0"/>
          <a:chExt cx="0" cy="0"/>
        </a:xfrm>
      </p:grpSpPr>
      <p:sp>
        <p:nvSpPr>
          <p:cNvPr id="197" name="Google Shape;197;p27"/>
          <p:cNvSpPr txBox="1"/>
          <p:nvPr>
            <p:ph idx="1" type="body"/>
          </p:nvPr>
        </p:nvSpPr>
        <p:spPr>
          <a:xfrm>
            <a:off x="7010400" y="1775460"/>
            <a:ext cx="1981200" cy="2346900"/>
          </a:xfrm>
          <a:prstGeom prst="rect">
            <a:avLst/>
          </a:prstGeom>
          <a:noFill/>
          <a:ln>
            <a:noFill/>
          </a:ln>
        </p:spPr>
        <p:txBody>
          <a:bodyPr anchorCtr="0" anchor="t" bIns="45700" lIns="91425" spcFirstLastPara="1" rIns="91425" wrap="square" tIns="0">
            <a:noAutofit/>
          </a:bodyPr>
          <a:lstStyle/>
          <a:p>
            <a:pPr indent="0" lvl="0" marL="0" marR="0" rtl="0" algn="l">
              <a:lnSpc>
                <a:spcPct val="90000"/>
              </a:lnSpc>
              <a:spcBef>
                <a:spcPts val="560"/>
              </a:spcBef>
              <a:spcAft>
                <a:spcPts val="0"/>
              </a:spcAft>
              <a:buClr>
                <a:srgbClr val="3366FF"/>
              </a:buClr>
              <a:buSzPts val="2400"/>
              <a:buFont typeface="Noto Sans Symbols"/>
              <a:buNone/>
            </a:pPr>
            <a:r>
              <a:rPr b="1" i="0" lang="en-GB" sz="1800" u="none" cap="none" strike="noStrike">
                <a:solidFill>
                  <a:srgbClr val="0000FF"/>
                </a:solidFill>
                <a:latin typeface="Calibri"/>
                <a:ea typeface="Calibri"/>
                <a:cs typeface="Calibri"/>
                <a:sym typeface="Calibri"/>
              </a:rPr>
              <a:t>Negative behaviours. Things to turn around</a:t>
            </a:r>
            <a:endParaRPr/>
          </a:p>
          <a:p>
            <a:pPr indent="0" lvl="0" marL="0" marR="0" rtl="0" algn="l">
              <a:lnSpc>
                <a:spcPct val="90000"/>
              </a:lnSpc>
              <a:spcBef>
                <a:spcPts val="560"/>
              </a:spcBef>
              <a:spcAft>
                <a:spcPts val="0"/>
              </a:spcAft>
              <a:buClr>
                <a:srgbClr val="3366FF"/>
              </a:buClr>
              <a:buSzPts val="2400"/>
              <a:buFont typeface="Noto Sans Symbols"/>
              <a:buNone/>
            </a:pPr>
            <a:r>
              <a:t/>
            </a:r>
            <a:endParaRPr b="1" i="0" sz="1800" u="none" cap="none" strike="noStrike">
              <a:solidFill>
                <a:srgbClr val="0000FF"/>
              </a:solidFill>
              <a:latin typeface="Calibri"/>
              <a:ea typeface="Calibri"/>
              <a:cs typeface="Calibri"/>
              <a:sym typeface="Calibri"/>
            </a:endParaRPr>
          </a:p>
          <a:p>
            <a:pPr indent="0" lvl="0" marL="0" marR="0" rtl="0" algn="l">
              <a:lnSpc>
                <a:spcPct val="90000"/>
              </a:lnSpc>
              <a:spcBef>
                <a:spcPts val="560"/>
              </a:spcBef>
              <a:spcAft>
                <a:spcPts val="0"/>
              </a:spcAft>
              <a:buClr>
                <a:srgbClr val="3366FF"/>
              </a:buClr>
              <a:buSzPts val="2400"/>
              <a:buFont typeface="Noto Sans Symbols"/>
              <a:buNone/>
            </a:pPr>
            <a:r>
              <a:t/>
            </a:r>
            <a:endParaRPr b="1" i="0" sz="1800" u="none" cap="none" strike="noStrike">
              <a:solidFill>
                <a:srgbClr val="0000FF"/>
              </a:solidFill>
              <a:latin typeface="Calibri"/>
              <a:ea typeface="Calibri"/>
              <a:cs typeface="Calibri"/>
              <a:sym typeface="Calibri"/>
            </a:endParaRPr>
          </a:p>
          <a:p>
            <a:pPr indent="0" lvl="0" marL="0" marR="0" rtl="0" algn="l">
              <a:lnSpc>
                <a:spcPct val="90000"/>
              </a:lnSpc>
              <a:spcBef>
                <a:spcPts val="560"/>
              </a:spcBef>
              <a:spcAft>
                <a:spcPts val="0"/>
              </a:spcAft>
              <a:buClr>
                <a:srgbClr val="3366FF"/>
              </a:buClr>
              <a:buSzPts val="2400"/>
              <a:buFont typeface="Noto Sans Symbols"/>
              <a:buNone/>
            </a:pPr>
            <a:r>
              <a:rPr b="1" i="0" lang="en-GB" sz="2400" u="none" cap="none" strike="noStrike">
                <a:solidFill>
                  <a:srgbClr val="0000FF"/>
                </a:solidFill>
                <a:latin typeface="Calibri"/>
                <a:ea typeface="Calibri"/>
                <a:cs typeface="Calibri"/>
                <a:sym typeface="Calibri"/>
              </a:rPr>
              <a:t>I can’t.</a:t>
            </a:r>
            <a:endParaRPr/>
          </a:p>
          <a:p>
            <a:pPr indent="0" lvl="0" marL="0" marR="0" rtl="0" algn="l">
              <a:lnSpc>
                <a:spcPct val="90000"/>
              </a:lnSpc>
              <a:spcBef>
                <a:spcPts val="560"/>
              </a:spcBef>
              <a:spcAft>
                <a:spcPts val="0"/>
              </a:spcAft>
              <a:buClr>
                <a:srgbClr val="3366FF"/>
              </a:buClr>
              <a:buSzPts val="2400"/>
              <a:buFont typeface="Noto Sans Symbols"/>
              <a:buNone/>
            </a:pPr>
            <a:r>
              <a:rPr b="1" i="0" lang="en-GB" sz="2400" u="none" cap="none" strike="noStrike">
                <a:solidFill>
                  <a:srgbClr val="0000FF"/>
                </a:solidFill>
                <a:latin typeface="Calibri"/>
                <a:ea typeface="Calibri"/>
                <a:cs typeface="Calibri"/>
                <a:sym typeface="Calibri"/>
              </a:rPr>
              <a:t> I won’t</a:t>
            </a:r>
            <a:endParaRPr/>
          </a:p>
          <a:p>
            <a:pPr indent="0" lvl="0" marL="0" marR="0" rtl="0" algn="l">
              <a:lnSpc>
                <a:spcPct val="90000"/>
              </a:lnSpc>
              <a:spcBef>
                <a:spcPts val="560"/>
              </a:spcBef>
              <a:spcAft>
                <a:spcPts val="0"/>
              </a:spcAft>
              <a:buClr>
                <a:srgbClr val="3366FF"/>
              </a:buClr>
              <a:buSzPts val="2400"/>
              <a:buFont typeface="Noto Sans Symbols"/>
              <a:buNone/>
            </a:pPr>
            <a:r>
              <a:t/>
            </a:r>
            <a:endParaRPr b="1" i="0" sz="2000" u="none" cap="none" strike="noStrike">
              <a:solidFill>
                <a:srgbClr val="0000FF"/>
              </a:solidFill>
              <a:latin typeface="Calibri"/>
              <a:ea typeface="Calibri"/>
              <a:cs typeface="Calibri"/>
              <a:sym typeface="Calibri"/>
            </a:endParaRPr>
          </a:p>
        </p:txBody>
      </p:sp>
      <p:sp>
        <p:nvSpPr>
          <p:cNvPr id="198" name="Google Shape;198;p27"/>
          <p:cNvSpPr txBox="1"/>
          <p:nvPr>
            <p:ph type="title"/>
          </p:nvPr>
        </p:nvSpPr>
        <p:spPr>
          <a:xfrm>
            <a:off x="7010400" y="125730"/>
            <a:ext cx="1981200" cy="1649700"/>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90"/>
              </a:buClr>
              <a:buSzPts val="3200"/>
              <a:buFont typeface="Open Sans"/>
              <a:buNone/>
            </a:pPr>
            <a:r>
              <a:rPr b="0" i="0" lang="en-GB" sz="1900" u="none" cap="none" strike="noStrike">
                <a:solidFill>
                  <a:srgbClr val="000090"/>
                </a:solidFill>
                <a:latin typeface="Calibri"/>
                <a:ea typeface="Calibri"/>
                <a:cs typeface="Calibri"/>
                <a:sym typeface="Calibri"/>
              </a:rPr>
              <a:t>Perseverance</a:t>
            </a:r>
            <a:br>
              <a:rPr b="0" i="0" lang="en-GB" sz="1900" u="none" cap="none" strike="noStrike">
                <a:solidFill>
                  <a:srgbClr val="000090"/>
                </a:solidFill>
                <a:latin typeface="Calibri"/>
                <a:ea typeface="Calibri"/>
                <a:cs typeface="Calibri"/>
                <a:sym typeface="Calibri"/>
              </a:rPr>
            </a:br>
            <a:r>
              <a:rPr b="0" i="0" lang="en-GB" sz="1900" u="none" cap="none" strike="noStrike">
                <a:solidFill>
                  <a:srgbClr val="000090"/>
                </a:solidFill>
                <a:latin typeface="Calibri"/>
                <a:ea typeface="Calibri"/>
                <a:cs typeface="Calibri"/>
                <a:sym typeface="Calibri"/>
              </a:rPr>
              <a:t>How it grows</a:t>
            </a:r>
            <a:endParaRPr b="0" i="0" sz="1900" u="none" cap="none" strike="noStrike">
              <a:solidFill>
                <a:srgbClr val="000090"/>
              </a:solidFill>
              <a:latin typeface="Calibri"/>
              <a:ea typeface="Calibri"/>
              <a:cs typeface="Calibri"/>
              <a:sym typeface="Calibri"/>
            </a:endParaRPr>
          </a:p>
        </p:txBody>
      </p:sp>
      <p:pic>
        <p:nvPicPr>
          <p:cNvPr descr="Persevering grid may 2016.xls_Page_02.jpg" id="199" name="Google Shape;199;p27"/>
          <p:cNvPicPr preferRelativeResize="0"/>
          <p:nvPr>
            <p:ph idx="2" type="body"/>
          </p:nvPr>
        </p:nvPicPr>
        <p:blipFill rotWithShape="1">
          <a:blip r:embed="rId3">
            <a:alphaModFix/>
          </a:blip>
          <a:srcRect b="-4752" l="0" r="0" t="-4741"/>
          <a:stretch/>
        </p:blipFill>
        <p:spPr>
          <a:xfrm>
            <a:off x="85725" y="228600"/>
            <a:ext cx="6843600" cy="5295900"/>
          </a:xfrm>
          <a:prstGeom prst="rect">
            <a:avLst/>
          </a:prstGeom>
          <a:noFill/>
          <a:ln>
            <a:noFill/>
          </a:ln>
        </p:spPr>
      </p:pic>
      <p:sp>
        <p:nvSpPr>
          <p:cNvPr id="200" name="Google Shape;200;p27"/>
          <p:cNvSpPr txBox="1"/>
          <p:nvPr>
            <p:ph idx="12" type="sldNum"/>
          </p:nvPr>
        </p:nvSpPr>
        <p:spPr>
          <a:xfrm>
            <a:off x="2607575" y="5411688"/>
            <a:ext cx="2133600" cy="303300"/>
          </a:xfrm>
          <a:prstGeom prst="rect">
            <a:avLst/>
          </a:prstGeom>
          <a:noFill/>
          <a:ln>
            <a:noFill/>
          </a:ln>
        </p:spPr>
        <p:txBody>
          <a:bodyPr anchorCtr="0" anchor="ctr" bIns="45700" lIns="91425" spcFirstLastPara="1" rIns="91425" wrap="square" tIns="45700">
            <a:noAutofit/>
          </a:bodyPr>
          <a:lstStyle/>
          <a:p>
            <a:pPr indent="0" lvl="0" marL="0" rtl="0" algn="r">
              <a:spcBef>
                <a:spcPts val="0"/>
              </a:spcBef>
              <a:spcAft>
                <a:spcPts val="0"/>
              </a:spcAft>
              <a:buClr>
                <a:srgbClr val="000000"/>
              </a:buClr>
              <a:buFont typeface="Arial"/>
              <a:buNone/>
            </a:pPr>
            <a:fld id="{00000000-1234-1234-1234-123412341234}" type="slidenum">
              <a:rPr lang="en-GB"/>
              <a:t>‹#›</a:t>
            </a:fld>
            <a:endParaRPr/>
          </a:p>
        </p:txBody>
      </p:sp>
      <p:sp>
        <p:nvSpPr>
          <p:cNvPr id="201" name="Google Shape;201;p27"/>
          <p:cNvSpPr/>
          <p:nvPr/>
        </p:nvSpPr>
        <p:spPr>
          <a:xfrm rot="-5400000">
            <a:off x="2166050" y="-19837"/>
            <a:ext cx="3465600" cy="5689500"/>
          </a:xfrm>
          <a:prstGeom prst="rect">
            <a:avLst/>
          </a:prstGeom>
          <a:solidFill>
            <a:srgbClr val="F2F2F2">
              <a:alpha val="67840"/>
            </a:srgbClr>
          </a:solidFill>
          <a:ln>
            <a:noFill/>
          </a:ln>
          <a:effectLst>
            <a:outerShdw blurRad="40000" rotWithShape="0" dir="5400000" dist="23000">
              <a:srgbClr val="000000">
                <a:alpha val="34900"/>
              </a:srgbClr>
            </a:outerShdw>
          </a:effectLst>
        </p:spPr>
        <p:txBody>
          <a:bodyPr anchorCtr="0" anchor="ctr" bIns="45700" lIns="91400" spcFirstLastPara="1" rIns="91400" wrap="square" tIns="45700">
            <a:noAutofit/>
          </a:bodyPr>
          <a:lstStyle/>
          <a:p>
            <a:pPr indent="0" lvl="0" marL="0" marR="0" rtl="0" algn="ctr">
              <a:spcBef>
                <a:spcPts val="0"/>
              </a:spcBef>
              <a:spcAft>
                <a:spcPts val="0"/>
              </a:spcAft>
              <a:buNone/>
            </a:pPr>
            <a:r>
              <a:t/>
            </a:r>
            <a:endParaRPr sz="4000">
              <a:solidFill>
                <a:schemeClr val="dk1"/>
              </a:solidFill>
              <a:latin typeface="Calibri"/>
              <a:ea typeface="Calibri"/>
              <a:cs typeface="Calibri"/>
              <a:sym typeface="Calibri"/>
            </a:endParaRPr>
          </a:p>
        </p:txBody>
      </p:sp>
    </p:spTree>
  </p:cSld>
  <p:clrMapOvr>
    <a:masterClrMapping/>
  </p:clrMapOvr>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bg>
      <p:bgPr>
        <a:gradFill>
          <a:gsLst>
            <a:gs pos="0">
              <a:schemeClr val="lt1"/>
            </a:gs>
            <a:gs pos="58000">
              <a:srgbClr val="E7F1F9"/>
            </a:gs>
            <a:gs pos="100000">
              <a:srgbClr val="9FE8E8"/>
            </a:gs>
          </a:gsLst>
          <a:path path="circle">
            <a:fillToRect b="50%" l="50%" r="50%" t="50%"/>
          </a:path>
          <a:tileRect/>
        </a:gradFill>
      </p:bgPr>
    </p:bg>
    <p:spTree>
      <p:nvGrpSpPr>
        <p:cNvPr id="206" name="Shape 206"/>
        <p:cNvGrpSpPr/>
        <p:nvPr/>
      </p:nvGrpSpPr>
      <p:grpSpPr>
        <a:xfrm>
          <a:off x="0" y="0"/>
          <a:ext cx="0" cy="0"/>
          <a:chOff x="0" y="0"/>
          <a:chExt cx="0" cy="0"/>
        </a:xfrm>
      </p:grpSpPr>
      <p:sp>
        <p:nvSpPr>
          <p:cNvPr id="207" name="Google Shape;207;p28"/>
          <p:cNvSpPr txBox="1"/>
          <p:nvPr>
            <p:ph idx="1" type="body"/>
          </p:nvPr>
        </p:nvSpPr>
        <p:spPr>
          <a:xfrm>
            <a:off x="7010400" y="1775460"/>
            <a:ext cx="1981200" cy="2346900"/>
          </a:xfrm>
          <a:prstGeom prst="rect">
            <a:avLst/>
          </a:prstGeom>
          <a:noFill/>
          <a:ln>
            <a:noFill/>
          </a:ln>
        </p:spPr>
        <p:txBody>
          <a:bodyPr anchorCtr="0" anchor="t" bIns="45700" lIns="91425" spcFirstLastPara="1" rIns="91425" wrap="square" tIns="0">
            <a:noAutofit/>
          </a:bodyPr>
          <a:lstStyle/>
          <a:p>
            <a:pPr indent="0" lvl="0" marL="0" marR="0" rtl="0" algn="l">
              <a:lnSpc>
                <a:spcPct val="100000"/>
              </a:lnSpc>
              <a:spcBef>
                <a:spcPts val="560"/>
              </a:spcBef>
              <a:spcAft>
                <a:spcPts val="0"/>
              </a:spcAft>
              <a:buClr>
                <a:srgbClr val="3366FF"/>
              </a:buClr>
              <a:buSzPts val="2400"/>
              <a:buFont typeface="Noto Sans Symbols"/>
              <a:buNone/>
            </a:pPr>
            <a:r>
              <a:rPr b="1" i="0" lang="en-GB" sz="1800" u="none" cap="none" strike="noStrike">
                <a:solidFill>
                  <a:srgbClr val="0000FF"/>
                </a:solidFill>
                <a:latin typeface="Calibri"/>
                <a:ea typeface="Calibri"/>
                <a:cs typeface="Calibri"/>
                <a:sym typeface="Calibri"/>
              </a:rPr>
              <a:t>Do it because I’m told to</a:t>
            </a:r>
            <a:r>
              <a:rPr b="0" i="0" lang="en-GB" sz="1800" u="none" cap="none" strike="noStrike">
                <a:solidFill>
                  <a:srgbClr val="0000FF"/>
                </a:solidFill>
                <a:latin typeface="Calibri"/>
                <a:ea typeface="Calibri"/>
                <a:cs typeface="Calibri"/>
                <a:sym typeface="Calibri"/>
              </a:rPr>
              <a:t>.</a:t>
            </a:r>
            <a:endParaRPr/>
          </a:p>
          <a:p>
            <a:pPr indent="0" lvl="0" marL="0" marR="0" rtl="0" algn="l">
              <a:lnSpc>
                <a:spcPct val="100000"/>
              </a:lnSpc>
              <a:spcBef>
                <a:spcPts val="560"/>
              </a:spcBef>
              <a:spcAft>
                <a:spcPts val="0"/>
              </a:spcAft>
              <a:buClr>
                <a:srgbClr val="3366FF"/>
              </a:buClr>
              <a:buSzPts val="2400"/>
              <a:buFont typeface="Noto Sans Symbols"/>
              <a:buNone/>
            </a:pPr>
            <a:r>
              <a:t/>
            </a:r>
            <a:endParaRPr b="0" i="0" sz="1800" u="none" cap="none" strike="noStrike">
              <a:solidFill>
                <a:srgbClr val="0000FF"/>
              </a:solidFill>
              <a:latin typeface="Calibri"/>
              <a:ea typeface="Calibri"/>
              <a:cs typeface="Calibri"/>
              <a:sym typeface="Calibri"/>
            </a:endParaRPr>
          </a:p>
          <a:p>
            <a:pPr indent="0" lvl="0" marL="0" marR="0" rtl="0" algn="l">
              <a:lnSpc>
                <a:spcPct val="100000"/>
              </a:lnSpc>
              <a:spcBef>
                <a:spcPts val="560"/>
              </a:spcBef>
              <a:spcAft>
                <a:spcPts val="0"/>
              </a:spcAft>
              <a:buClr>
                <a:srgbClr val="3366FF"/>
              </a:buClr>
              <a:buSzPts val="2400"/>
              <a:buFont typeface="Noto Sans Symbols"/>
              <a:buNone/>
            </a:pPr>
            <a:r>
              <a:t/>
            </a:r>
            <a:endParaRPr b="0" i="0" sz="1800" u="none" cap="none" strike="noStrike">
              <a:solidFill>
                <a:srgbClr val="0000FF"/>
              </a:solidFill>
              <a:latin typeface="Calibri"/>
              <a:ea typeface="Calibri"/>
              <a:cs typeface="Calibri"/>
              <a:sym typeface="Calibri"/>
            </a:endParaRPr>
          </a:p>
          <a:p>
            <a:pPr indent="0" lvl="0" marL="0" marR="0" rtl="0" algn="l">
              <a:lnSpc>
                <a:spcPct val="100000"/>
              </a:lnSpc>
              <a:spcBef>
                <a:spcPts val="560"/>
              </a:spcBef>
              <a:spcAft>
                <a:spcPts val="0"/>
              </a:spcAft>
              <a:buClr>
                <a:srgbClr val="3366FF"/>
              </a:buClr>
              <a:buSzPts val="2400"/>
              <a:buFont typeface="Noto Sans Symbols"/>
              <a:buNone/>
            </a:pPr>
            <a:r>
              <a:rPr b="1" i="0" lang="en-GB" sz="2400" u="none" cap="none" strike="noStrike">
                <a:solidFill>
                  <a:srgbClr val="0000FF"/>
                </a:solidFill>
                <a:latin typeface="Calibri"/>
                <a:ea typeface="Calibri"/>
                <a:cs typeface="Calibri"/>
                <a:sym typeface="Calibri"/>
              </a:rPr>
              <a:t>Show me</a:t>
            </a:r>
            <a:endParaRPr/>
          </a:p>
          <a:p>
            <a:pPr indent="0" lvl="0" marL="0" marR="0" rtl="0" algn="l">
              <a:lnSpc>
                <a:spcPct val="100000"/>
              </a:lnSpc>
              <a:spcBef>
                <a:spcPts val="560"/>
              </a:spcBef>
              <a:spcAft>
                <a:spcPts val="0"/>
              </a:spcAft>
              <a:buClr>
                <a:srgbClr val="3366FF"/>
              </a:buClr>
              <a:buSzPts val="2400"/>
              <a:buFont typeface="Noto Sans Symbols"/>
              <a:buNone/>
            </a:pPr>
            <a:r>
              <a:rPr b="1" i="0" lang="en-GB" sz="2400" u="none" cap="none" strike="noStrike">
                <a:solidFill>
                  <a:srgbClr val="0000FF"/>
                </a:solidFill>
                <a:latin typeface="Calibri"/>
                <a:ea typeface="Calibri"/>
                <a:cs typeface="Calibri"/>
                <a:sym typeface="Calibri"/>
              </a:rPr>
              <a:t>Tell me</a:t>
            </a:r>
            <a:endParaRPr/>
          </a:p>
        </p:txBody>
      </p:sp>
      <p:sp>
        <p:nvSpPr>
          <p:cNvPr id="208" name="Google Shape;208;p28"/>
          <p:cNvSpPr txBox="1"/>
          <p:nvPr>
            <p:ph type="title"/>
          </p:nvPr>
        </p:nvSpPr>
        <p:spPr>
          <a:xfrm>
            <a:off x="7010400" y="125730"/>
            <a:ext cx="1981200" cy="1649700"/>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90"/>
              </a:buClr>
              <a:buSzPts val="3200"/>
              <a:buFont typeface="Open Sans"/>
              <a:buNone/>
            </a:pPr>
            <a:r>
              <a:rPr b="0" i="0" lang="en-GB" sz="1900" u="none" cap="none" strike="noStrike">
                <a:solidFill>
                  <a:srgbClr val="000090"/>
                </a:solidFill>
                <a:latin typeface="Calibri"/>
                <a:ea typeface="Calibri"/>
                <a:cs typeface="Calibri"/>
                <a:sym typeface="Calibri"/>
              </a:rPr>
              <a:t>Perseverance</a:t>
            </a:r>
            <a:br>
              <a:rPr b="0" i="0" lang="en-GB" sz="1900" u="none" cap="none" strike="noStrike">
                <a:solidFill>
                  <a:srgbClr val="000090"/>
                </a:solidFill>
                <a:latin typeface="Calibri"/>
                <a:ea typeface="Calibri"/>
                <a:cs typeface="Calibri"/>
                <a:sym typeface="Calibri"/>
              </a:rPr>
            </a:br>
            <a:r>
              <a:rPr b="0" i="0" lang="en-GB" sz="1900" u="none" cap="none" strike="noStrike">
                <a:solidFill>
                  <a:srgbClr val="000090"/>
                </a:solidFill>
                <a:latin typeface="Calibri"/>
                <a:ea typeface="Calibri"/>
                <a:cs typeface="Calibri"/>
                <a:sym typeface="Calibri"/>
              </a:rPr>
              <a:t>How it grows</a:t>
            </a:r>
            <a:endParaRPr b="0" i="0" sz="1900" u="none" cap="none" strike="noStrike">
              <a:solidFill>
                <a:srgbClr val="000090"/>
              </a:solidFill>
              <a:latin typeface="Calibri"/>
              <a:ea typeface="Calibri"/>
              <a:cs typeface="Calibri"/>
              <a:sym typeface="Calibri"/>
            </a:endParaRPr>
          </a:p>
        </p:txBody>
      </p:sp>
      <p:pic>
        <p:nvPicPr>
          <p:cNvPr descr="Persevering grid may 2016.xls_Page_02.jpg" id="209" name="Google Shape;209;p28"/>
          <p:cNvPicPr preferRelativeResize="0"/>
          <p:nvPr>
            <p:ph idx="2" type="body"/>
          </p:nvPr>
        </p:nvPicPr>
        <p:blipFill rotWithShape="1">
          <a:blip r:embed="rId3">
            <a:alphaModFix/>
          </a:blip>
          <a:srcRect b="-4752" l="0" r="0" t="-4741"/>
          <a:stretch/>
        </p:blipFill>
        <p:spPr>
          <a:xfrm>
            <a:off x="85725" y="228600"/>
            <a:ext cx="6843600" cy="5295900"/>
          </a:xfrm>
          <a:prstGeom prst="rect">
            <a:avLst/>
          </a:prstGeom>
          <a:noFill/>
          <a:ln>
            <a:noFill/>
          </a:ln>
        </p:spPr>
      </p:pic>
      <p:sp>
        <p:nvSpPr>
          <p:cNvPr id="210" name="Google Shape;210;p28"/>
          <p:cNvSpPr txBox="1"/>
          <p:nvPr>
            <p:ph idx="12" type="sldNum"/>
          </p:nvPr>
        </p:nvSpPr>
        <p:spPr>
          <a:xfrm>
            <a:off x="2607575" y="5411688"/>
            <a:ext cx="2133600" cy="303300"/>
          </a:xfrm>
          <a:prstGeom prst="rect">
            <a:avLst/>
          </a:prstGeom>
          <a:noFill/>
          <a:ln>
            <a:noFill/>
          </a:ln>
        </p:spPr>
        <p:txBody>
          <a:bodyPr anchorCtr="0" anchor="ctr" bIns="45700" lIns="91425" spcFirstLastPara="1" rIns="91425" wrap="square" tIns="45700">
            <a:noAutofit/>
          </a:bodyPr>
          <a:lstStyle/>
          <a:p>
            <a:pPr indent="0" lvl="0" marL="0" rtl="0" algn="r">
              <a:spcBef>
                <a:spcPts val="0"/>
              </a:spcBef>
              <a:spcAft>
                <a:spcPts val="0"/>
              </a:spcAft>
              <a:buClr>
                <a:srgbClr val="000000"/>
              </a:buClr>
              <a:buFont typeface="Arial"/>
              <a:buNone/>
            </a:pPr>
            <a:fld id="{00000000-1234-1234-1234-123412341234}" type="slidenum">
              <a:rPr lang="en-GB"/>
              <a:t>‹#›</a:t>
            </a:fld>
            <a:endParaRPr/>
          </a:p>
        </p:txBody>
      </p:sp>
      <p:sp>
        <p:nvSpPr>
          <p:cNvPr id="211" name="Google Shape;211;p28"/>
          <p:cNvSpPr/>
          <p:nvPr/>
        </p:nvSpPr>
        <p:spPr>
          <a:xfrm rot="-5400000">
            <a:off x="1854200" y="292200"/>
            <a:ext cx="4089300" cy="5689500"/>
          </a:xfrm>
          <a:prstGeom prst="rect">
            <a:avLst/>
          </a:prstGeom>
          <a:solidFill>
            <a:srgbClr val="F2F2F2">
              <a:alpha val="67840"/>
            </a:srgbClr>
          </a:solidFill>
          <a:ln>
            <a:noFill/>
          </a:ln>
          <a:effectLst>
            <a:outerShdw blurRad="40000" rotWithShape="0" dir="5400000" dist="23000">
              <a:srgbClr val="000000">
                <a:alpha val="34900"/>
              </a:srgbClr>
            </a:outerShdw>
          </a:effectLst>
        </p:spPr>
        <p:txBody>
          <a:bodyPr anchorCtr="0" anchor="ctr" bIns="45700" lIns="91400" spcFirstLastPara="1" rIns="91400" wrap="square" tIns="45700">
            <a:noAutofit/>
          </a:bodyPr>
          <a:lstStyle/>
          <a:p>
            <a:pPr indent="0" lvl="0" marL="0" marR="0" rtl="0" algn="ctr">
              <a:spcBef>
                <a:spcPts val="0"/>
              </a:spcBef>
              <a:spcAft>
                <a:spcPts val="0"/>
              </a:spcAft>
              <a:buNone/>
            </a:pPr>
            <a:r>
              <a:t/>
            </a:r>
            <a:endParaRPr sz="4000">
              <a:solidFill>
                <a:schemeClr val="dk1"/>
              </a:solidFill>
              <a:latin typeface="Calibri"/>
              <a:ea typeface="Calibri"/>
              <a:cs typeface="Calibri"/>
              <a:sym typeface="Calibri"/>
            </a:endParaRPr>
          </a:p>
        </p:txBody>
      </p:sp>
      <p:sp>
        <p:nvSpPr>
          <p:cNvPr id="212" name="Google Shape;212;p28"/>
          <p:cNvSpPr/>
          <p:nvPr/>
        </p:nvSpPr>
        <p:spPr>
          <a:xfrm rot="5400000">
            <a:off x="3562500" y="1327102"/>
            <a:ext cx="672900" cy="5689500"/>
          </a:xfrm>
          <a:prstGeom prst="upArrow">
            <a:avLst>
              <a:gd fmla="val 100000" name="adj1"/>
              <a:gd fmla="val 50000" name="adj2"/>
            </a:avLst>
          </a:prstGeom>
          <a:solidFill>
            <a:schemeClr val="lt1"/>
          </a:solidFill>
          <a:ln cap="flat" cmpd="sng" w="9525">
            <a:solidFill>
              <a:srgbClr val="C3644C"/>
            </a:solidFill>
            <a:prstDash val="solid"/>
            <a:round/>
            <a:headEnd len="sm" w="sm" type="none"/>
            <a:tailEnd len="sm" w="sm" type="none"/>
          </a:ln>
          <a:effectLst>
            <a:outerShdw blurRad="40000" rotWithShape="0" dir="5400000" dist="23000">
              <a:srgbClr val="000000">
                <a:alpha val="34900"/>
              </a:srgb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3" name="Google Shape;213;p28"/>
          <p:cNvSpPr txBox="1"/>
          <p:nvPr/>
        </p:nvSpPr>
        <p:spPr>
          <a:xfrm>
            <a:off x="1054100" y="3835400"/>
            <a:ext cx="5353200" cy="672900"/>
          </a:xfrm>
          <a:prstGeom prst="rect">
            <a:avLst/>
          </a:prstGeom>
          <a:noFill/>
          <a:ln>
            <a:noFill/>
          </a:ln>
        </p:spPr>
        <p:txBody>
          <a:bodyPr anchorCtr="0" anchor="ctr" bIns="45700" lIns="91400" spcFirstLastPara="1" rIns="91400" wrap="square" tIns="45700">
            <a:noAutofit/>
          </a:bodyPr>
          <a:lstStyle/>
          <a:p>
            <a:pPr indent="0" lvl="0" marL="0" marR="0" rtl="0" algn="ctr">
              <a:spcBef>
                <a:spcPts val="0"/>
              </a:spcBef>
              <a:spcAft>
                <a:spcPts val="0"/>
              </a:spcAft>
              <a:buNone/>
            </a:pPr>
            <a:r>
              <a:rPr lang="en-GB" sz="4000">
                <a:solidFill>
                  <a:srgbClr val="000000"/>
                </a:solidFill>
                <a:latin typeface="Calibri"/>
                <a:ea typeface="Calibri"/>
                <a:cs typeface="Calibri"/>
                <a:sym typeface="Calibri"/>
              </a:rPr>
              <a:t>Receives</a:t>
            </a:r>
            <a:endParaRPr sz="1800">
              <a:solidFill>
                <a:schemeClr val="lt1"/>
              </a:solidFill>
              <a:latin typeface="Calibri"/>
              <a:ea typeface="Calibri"/>
              <a:cs typeface="Calibri"/>
              <a:sym typeface="Calibri"/>
            </a:endParaRPr>
          </a:p>
        </p:txBody>
      </p:sp>
    </p:spTree>
  </p:cSld>
  <p:clrMapOvr>
    <a:masterClrMapping/>
  </p:clrMapOvr>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bg>
      <p:bgPr>
        <a:gradFill>
          <a:gsLst>
            <a:gs pos="0">
              <a:schemeClr val="lt1"/>
            </a:gs>
            <a:gs pos="58000">
              <a:srgbClr val="E7F1F9"/>
            </a:gs>
            <a:gs pos="100000">
              <a:srgbClr val="9FE8E8"/>
            </a:gs>
          </a:gsLst>
          <a:path path="circle">
            <a:fillToRect b="50%" l="50%" r="50%" t="50%"/>
          </a:path>
          <a:tileRect/>
        </a:gradFill>
      </p:bgPr>
    </p:bg>
    <p:spTree>
      <p:nvGrpSpPr>
        <p:cNvPr id="218" name="Shape 218"/>
        <p:cNvGrpSpPr/>
        <p:nvPr/>
      </p:nvGrpSpPr>
      <p:grpSpPr>
        <a:xfrm>
          <a:off x="0" y="0"/>
          <a:ext cx="0" cy="0"/>
          <a:chOff x="0" y="0"/>
          <a:chExt cx="0" cy="0"/>
        </a:xfrm>
      </p:grpSpPr>
      <p:sp>
        <p:nvSpPr>
          <p:cNvPr id="219" name="Google Shape;219;p29"/>
          <p:cNvSpPr txBox="1"/>
          <p:nvPr>
            <p:ph idx="1" type="body"/>
          </p:nvPr>
        </p:nvSpPr>
        <p:spPr>
          <a:xfrm>
            <a:off x="7010400" y="1775460"/>
            <a:ext cx="1981200" cy="2346900"/>
          </a:xfrm>
          <a:prstGeom prst="rect">
            <a:avLst/>
          </a:prstGeom>
          <a:noFill/>
          <a:ln>
            <a:noFill/>
          </a:ln>
        </p:spPr>
        <p:txBody>
          <a:bodyPr anchorCtr="0" anchor="t" bIns="45700" lIns="91425" spcFirstLastPara="1" rIns="91425" wrap="square" tIns="0">
            <a:noAutofit/>
          </a:bodyPr>
          <a:lstStyle/>
          <a:p>
            <a:pPr indent="0" lvl="0" marL="0" marR="0" rtl="0" algn="l">
              <a:lnSpc>
                <a:spcPct val="100000"/>
              </a:lnSpc>
              <a:spcBef>
                <a:spcPts val="560"/>
              </a:spcBef>
              <a:spcAft>
                <a:spcPts val="0"/>
              </a:spcAft>
              <a:buClr>
                <a:srgbClr val="3366FF"/>
              </a:buClr>
              <a:buSzPts val="2400"/>
              <a:buFont typeface="Noto Sans Symbols"/>
              <a:buNone/>
            </a:pPr>
            <a:r>
              <a:rPr b="1" i="0" lang="en-GB" sz="1800" u="none" cap="none" strike="noStrike">
                <a:solidFill>
                  <a:srgbClr val="0000FF"/>
                </a:solidFill>
                <a:latin typeface="Calibri"/>
                <a:ea typeface="Calibri"/>
                <a:cs typeface="Calibri"/>
                <a:sym typeface="Calibri"/>
              </a:rPr>
              <a:t>Do it willingly</a:t>
            </a:r>
            <a:endParaRPr/>
          </a:p>
          <a:p>
            <a:pPr indent="0" lvl="0" marL="0" marR="0" rtl="0" algn="l">
              <a:lnSpc>
                <a:spcPct val="100000"/>
              </a:lnSpc>
              <a:spcBef>
                <a:spcPts val="560"/>
              </a:spcBef>
              <a:spcAft>
                <a:spcPts val="0"/>
              </a:spcAft>
              <a:buClr>
                <a:srgbClr val="3366FF"/>
              </a:buClr>
              <a:buSzPts val="2400"/>
              <a:buFont typeface="Noto Sans Symbols"/>
              <a:buNone/>
            </a:pPr>
            <a:r>
              <a:t/>
            </a:r>
            <a:endParaRPr b="1" i="0" sz="1800" u="none" cap="none" strike="noStrike">
              <a:solidFill>
                <a:srgbClr val="0000FF"/>
              </a:solidFill>
              <a:latin typeface="Calibri"/>
              <a:ea typeface="Calibri"/>
              <a:cs typeface="Calibri"/>
              <a:sym typeface="Calibri"/>
            </a:endParaRPr>
          </a:p>
          <a:p>
            <a:pPr indent="0" lvl="0" marL="0" marR="0" rtl="0" algn="l">
              <a:lnSpc>
                <a:spcPct val="100000"/>
              </a:lnSpc>
              <a:spcBef>
                <a:spcPts val="560"/>
              </a:spcBef>
              <a:spcAft>
                <a:spcPts val="0"/>
              </a:spcAft>
              <a:buClr>
                <a:srgbClr val="3366FF"/>
              </a:buClr>
              <a:buSzPts val="2400"/>
              <a:buFont typeface="Noto Sans Symbols"/>
              <a:buNone/>
            </a:pPr>
            <a:r>
              <a:t/>
            </a:r>
            <a:endParaRPr b="1" i="0" sz="1800" u="none" cap="none" strike="noStrike">
              <a:solidFill>
                <a:srgbClr val="0000FF"/>
              </a:solidFill>
              <a:latin typeface="Calibri"/>
              <a:ea typeface="Calibri"/>
              <a:cs typeface="Calibri"/>
              <a:sym typeface="Calibri"/>
            </a:endParaRPr>
          </a:p>
          <a:p>
            <a:pPr indent="0" lvl="0" marL="0" marR="0" rtl="0" algn="l">
              <a:lnSpc>
                <a:spcPct val="100000"/>
              </a:lnSpc>
              <a:spcBef>
                <a:spcPts val="560"/>
              </a:spcBef>
              <a:spcAft>
                <a:spcPts val="0"/>
              </a:spcAft>
              <a:buClr>
                <a:srgbClr val="3366FF"/>
              </a:buClr>
              <a:buSzPts val="2400"/>
              <a:buFont typeface="Noto Sans Symbols"/>
              <a:buNone/>
            </a:pPr>
            <a:r>
              <a:rPr b="1" i="0" lang="en-GB" sz="2400" u="none" cap="none" strike="noStrike">
                <a:solidFill>
                  <a:srgbClr val="0000FF"/>
                </a:solidFill>
                <a:latin typeface="Calibri"/>
                <a:ea typeface="Calibri"/>
                <a:cs typeface="Calibri"/>
                <a:sym typeface="Calibri"/>
              </a:rPr>
              <a:t>I’ll try</a:t>
            </a:r>
            <a:endParaRPr/>
          </a:p>
        </p:txBody>
      </p:sp>
      <p:sp>
        <p:nvSpPr>
          <p:cNvPr id="220" name="Google Shape;220;p29"/>
          <p:cNvSpPr txBox="1"/>
          <p:nvPr>
            <p:ph type="title"/>
          </p:nvPr>
        </p:nvSpPr>
        <p:spPr>
          <a:xfrm>
            <a:off x="7010400" y="125730"/>
            <a:ext cx="1981200" cy="1649700"/>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90"/>
              </a:buClr>
              <a:buSzPts val="3200"/>
              <a:buFont typeface="Open Sans"/>
              <a:buNone/>
            </a:pPr>
            <a:r>
              <a:rPr b="0" i="0" lang="en-GB" sz="1900" u="none" cap="none" strike="noStrike">
                <a:solidFill>
                  <a:srgbClr val="000090"/>
                </a:solidFill>
                <a:latin typeface="Calibri"/>
                <a:ea typeface="Calibri"/>
                <a:cs typeface="Calibri"/>
                <a:sym typeface="Calibri"/>
              </a:rPr>
              <a:t>Perseverance</a:t>
            </a:r>
            <a:br>
              <a:rPr b="0" i="0" lang="en-GB" sz="1900" u="none" cap="none" strike="noStrike">
                <a:solidFill>
                  <a:srgbClr val="000090"/>
                </a:solidFill>
                <a:latin typeface="Calibri"/>
                <a:ea typeface="Calibri"/>
                <a:cs typeface="Calibri"/>
                <a:sym typeface="Calibri"/>
              </a:rPr>
            </a:br>
            <a:r>
              <a:rPr b="0" i="0" lang="en-GB" sz="1900" u="none" cap="none" strike="noStrike">
                <a:solidFill>
                  <a:srgbClr val="000090"/>
                </a:solidFill>
                <a:latin typeface="Calibri"/>
                <a:ea typeface="Calibri"/>
                <a:cs typeface="Calibri"/>
                <a:sym typeface="Calibri"/>
              </a:rPr>
              <a:t>How it grows</a:t>
            </a:r>
            <a:endParaRPr b="0" i="0" sz="1900" u="none" cap="none" strike="noStrike">
              <a:solidFill>
                <a:srgbClr val="000090"/>
              </a:solidFill>
              <a:latin typeface="Calibri"/>
              <a:ea typeface="Calibri"/>
              <a:cs typeface="Calibri"/>
              <a:sym typeface="Calibri"/>
            </a:endParaRPr>
          </a:p>
        </p:txBody>
      </p:sp>
      <p:pic>
        <p:nvPicPr>
          <p:cNvPr descr="Persevering grid may 2016.xls_Page_02.jpg" id="221" name="Google Shape;221;p29"/>
          <p:cNvPicPr preferRelativeResize="0"/>
          <p:nvPr>
            <p:ph idx="2" type="body"/>
          </p:nvPr>
        </p:nvPicPr>
        <p:blipFill rotWithShape="1">
          <a:blip r:embed="rId3">
            <a:alphaModFix/>
          </a:blip>
          <a:srcRect b="-4752" l="0" r="0" t="-4741"/>
          <a:stretch/>
        </p:blipFill>
        <p:spPr>
          <a:xfrm>
            <a:off x="85725" y="228600"/>
            <a:ext cx="6843600" cy="5295900"/>
          </a:xfrm>
          <a:prstGeom prst="rect">
            <a:avLst/>
          </a:prstGeom>
          <a:noFill/>
          <a:ln>
            <a:noFill/>
          </a:ln>
        </p:spPr>
      </p:pic>
      <p:sp>
        <p:nvSpPr>
          <p:cNvPr id="222" name="Google Shape;222;p29"/>
          <p:cNvSpPr txBox="1"/>
          <p:nvPr>
            <p:ph idx="12" type="sldNum"/>
          </p:nvPr>
        </p:nvSpPr>
        <p:spPr>
          <a:xfrm>
            <a:off x="2607575" y="5411688"/>
            <a:ext cx="2133600" cy="303300"/>
          </a:xfrm>
          <a:prstGeom prst="rect">
            <a:avLst/>
          </a:prstGeom>
          <a:noFill/>
          <a:ln>
            <a:noFill/>
          </a:ln>
        </p:spPr>
        <p:txBody>
          <a:bodyPr anchorCtr="0" anchor="ctr" bIns="45700" lIns="91425" spcFirstLastPara="1" rIns="91425" wrap="square" tIns="45700">
            <a:noAutofit/>
          </a:bodyPr>
          <a:lstStyle/>
          <a:p>
            <a:pPr indent="0" lvl="0" marL="0" rtl="0" algn="r">
              <a:spcBef>
                <a:spcPts val="0"/>
              </a:spcBef>
              <a:spcAft>
                <a:spcPts val="0"/>
              </a:spcAft>
              <a:buClr>
                <a:srgbClr val="000000"/>
              </a:buClr>
              <a:buFont typeface="Arial"/>
              <a:buNone/>
            </a:pPr>
            <a:fld id="{00000000-1234-1234-1234-123412341234}" type="slidenum">
              <a:rPr lang="en-GB"/>
              <a:t>‹#›</a:t>
            </a:fld>
            <a:endParaRPr/>
          </a:p>
        </p:txBody>
      </p:sp>
      <p:sp>
        <p:nvSpPr>
          <p:cNvPr id="223" name="Google Shape;223;p29"/>
          <p:cNvSpPr/>
          <p:nvPr/>
        </p:nvSpPr>
        <p:spPr>
          <a:xfrm rot="-5400000">
            <a:off x="1854200" y="292200"/>
            <a:ext cx="4089300" cy="5689500"/>
          </a:xfrm>
          <a:prstGeom prst="rect">
            <a:avLst/>
          </a:prstGeom>
          <a:solidFill>
            <a:srgbClr val="F2F2F2">
              <a:alpha val="67840"/>
            </a:srgbClr>
          </a:solidFill>
          <a:ln>
            <a:noFill/>
          </a:ln>
          <a:effectLst>
            <a:outerShdw blurRad="40000" rotWithShape="0" dir="5400000" dist="23000">
              <a:srgbClr val="000000">
                <a:alpha val="34900"/>
              </a:srgbClr>
            </a:outerShdw>
          </a:effectLst>
        </p:spPr>
        <p:txBody>
          <a:bodyPr anchorCtr="0" anchor="ctr" bIns="45700" lIns="91400" spcFirstLastPara="1" rIns="91400" wrap="square" tIns="45700">
            <a:noAutofit/>
          </a:bodyPr>
          <a:lstStyle/>
          <a:p>
            <a:pPr indent="0" lvl="0" marL="0" marR="0" rtl="0" algn="ctr">
              <a:spcBef>
                <a:spcPts val="0"/>
              </a:spcBef>
              <a:spcAft>
                <a:spcPts val="0"/>
              </a:spcAft>
              <a:buNone/>
            </a:pPr>
            <a:r>
              <a:t/>
            </a:r>
            <a:endParaRPr sz="4000">
              <a:solidFill>
                <a:schemeClr val="dk1"/>
              </a:solidFill>
              <a:latin typeface="Calibri"/>
              <a:ea typeface="Calibri"/>
              <a:cs typeface="Calibri"/>
              <a:sym typeface="Calibri"/>
            </a:endParaRPr>
          </a:p>
        </p:txBody>
      </p:sp>
      <p:sp>
        <p:nvSpPr>
          <p:cNvPr id="224" name="Google Shape;224;p29"/>
          <p:cNvSpPr/>
          <p:nvPr/>
        </p:nvSpPr>
        <p:spPr>
          <a:xfrm rot="5400000">
            <a:off x="3562500" y="653999"/>
            <a:ext cx="672900" cy="5689500"/>
          </a:xfrm>
          <a:prstGeom prst="upArrow">
            <a:avLst>
              <a:gd fmla="val 100000" name="adj1"/>
              <a:gd fmla="val 50000" name="adj2"/>
            </a:avLst>
          </a:prstGeom>
          <a:solidFill>
            <a:schemeClr val="lt1"/>
          </a:solidFill>
          <a:ln cap="flat" cmpd="sng" w="9525">
            <a:solidFill>
              <a:srgbClr val="C3644C"/>
            </a:solidFill>
            <a:prstDash val="solid"/>
            <a:round/>
            <a:headEnd len="sm" w="sm" type="none"/>
            <a:tailEnd len="sm" w="sm" type="none"/>
          </a:ln>
          <a:effectLst>
            <a:outerShdw blurRad="40000" rotWithShape="0" dir="5400000" dist="23000">
              <a:srgbClr val="000000">
                <a:alpha val="34900"/>
              </a:srgb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5" name="Google Shape;225;p29"/>
          <p:cNvSpPr txBox="1"/>
          <p:nvPr/>
        </p:nvSpPr>
        <p:spPr>
          <a:xfrm>
            <a:off x="1054100" y="3162275"/>
            <a:ext cx="5353200" cy="672900"/>
          </a:xfrm>
          <a:prstGeom prst="rect">
            <a:avLst/>
          </a:prstGeom>
          <a:noFill/>
          <a:ln>
            <a:noFill/>
          </a:ln>
        </p:spPr>
        <p:txBody>
          <a:bodyPr anchorCtr="0" anchor="ctr" bIns="45700" lIns="91400" spcFirstLastPara="1" rIns="91400" wrap="square" tIns="45700">
            <a:noAutofit/>
          </a:bodyPr>
          <a:lstStyle/>
          <a:p>
            <a:pPr indent="0" lvl="0" marL="0" marR="0" rtl="0" algn="ctr">
              <a:spcBef>
                <a:spcPts val="0"/>
              </a:spcBef>
              <a:spcAft>
                <a:spcPts val="0"/>
              </a:spcAft>
              <a:buNone/>
            </a:pPr>
            <a:r>
              <a:rPr lang="en-GB" sz="4000">
                <a:solidFill>
                  <a:srgbClr val="000000"/>
                </a:solidFill>
                <a:latin typeface="Calibri"/>
                <a:ea typeface="Calibri"/>
                <a:cs typeface="Calibri"/>
                <a:sym typeface="Calibri"/>
              </a:rPr>
              <a:t>Responds</a:t>
            </a:r>
            <a:endParaRPr sz="1800">
              <a:solidFill>
                <a:schemeClr val="lt1"/>
              </a:solidFill>
              <a:latin typeface="Calibri"/>
              <a:ea typeface="Calibri"/>
              <a:cs typeface="Calibri"/>
              <a:sym typeface="Calibri"/>
            </a:endParaRPr>
          </a:p>
        </p:txBody>
      </p:sp>
    </p:spTree>
  </p:cSld>
  <p:clrMapOvr>
    <a:masterClrMapping/>
  </p:clrMapOvr>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bg>
      <p:bgPr>
        <a:gradFill>
          <a:gsLst>
            <a:gs pos="0">
              <a:schemeClr val="lt1"/>
            </a:gs>
            <a:gs pos="58000">
              <a:srgbClr val="E7F1F9"/>
            </a:gs>
            <a:gs pos="100000">
              <a:srgbClr val="9FE8E8"/>
            </a:gs>
          </a:gsLst>
          <a:path path="circle">
            <a:fillToRect b="50%" l="50%" r="50%" t="50%"/>
          </a:path>
          <a:tileRect/>
        </a:gradFill>
      </p:bgPr>
    </p:bg>
    <p:spTree>
      <p:nvGrpSpPr>
        <p:cNvPr id="230" name="Shape 230"/>
        <p:cNvGrpSpPr/>
        <p:nvPr/>
      </p:nvGrpSpPr>
      <p:grpSpPr>
        <a:xfrm>
          <a:off x="0" y="0"/>
          <a:ext cx="0" cy="0"/>
          <a:chOff x="0" y="0"/>
          <a:chExt cx="0" cy="0"/>
        </a:xfrm>
      </p:grpSpPr>
      <p:sp>
        <p:nvSpPr>
          <p:cNvPr id="231" name="Google Shape;231;p30"/>
          <p:cNvSpPr txBox="1"/>
          <p:nvPr>
            <p:ph idx="1" type="body"/>
          </p:nvPr>
        </p:nvSpPr>
        <p:spPr>
          <a:xfrm>
            <a:off x="7010400" y="1775460"/>
            <a:ext cx="1981200" cy="2346900"/>
          </a:xfrm>
          <a:prstGeom prst="rect">
            <a:avLst/>
          </a:prstGeom>
          <a:noFill/>
          <a:ln>
            <a:noFill/>
          </a:ln>
        </p:spPr>
        <p:txBody>
          <a:bodyPr anchorCtr="0" anchor="t" bIns="45700" lIns="91425" spcFirstLastPara="1" rIns="91425" wrap="square" tIns="0">
            <a:noAutofit/>
          </a:bodyPr>
          <a:lstStyle/>
          <a:p>
            <a:pPr indent="0" lvl="0" marL="0" marR="0" rtl="0" algn="l">
              <a:lnSpc>
                <a:spcPct val="100000"/>
              </a:lnSpc>
              <a:spcBef>
                <a:spcPts val="560"/>
              </a:spcBef>
              <a:spcAft>
                <a:spcPts val="0"/>
              </a:spcAft>
              <a:buClr>
                <a:srgbClr val="3366FF"/>
              </a:buClr>
              <a:buSzPts val="2400"/>
              <a:buFont typeface="Noto Sans Symbols"/>
              <a:buNone/>
            </a:pPr>
            <a:r>
              <a:rPr b="1" i="0" lang="en-GB" sz="1800" u="none" cap="none" strike="noStrike">
                <a:solidFill>
                  <a:srgbClr val="0000FF"/>
                </a:solidFill>
                <a:latin typeface="Calibri"/>
                <a:ea typeface="Calibri"/>
                <a:cs typeface="Calibri"/>
                <a:sym typeface="Calibri"/>
              </a:rPr>
              <a:t>I see the point. I value it. I win by doing it</a:t>
            </a:r>
            <a:endParaRPr/>
          </a:p>
          <a:p>
            <a:pPr indent="0" lvl="0" marL="0" marR="0" rtl="0" algn="l">
              <a:lnSpc>
                <a:spcPct val="100000"/>
              </a:lnSpc>
              <a:spcBef>
                <a:spcPts val="560"/>
              </a:spcBef>
              <a:spcAft>
                <a:spcPts val="0"/>
              </a:spcAft>
              <a:buClr>
                <a:srgbClr val="3366FF"/>
              </a:buClr>
              <a:buSzPts val="2400"/>
              <a:buFont typeface="Noto Sans Symbols"/>
              <a:buNone/>
            </a:pPr>
            <a:r>
              <a:t/>
            </a:r>
            <a:endParaRPr b="1" i="0" sz="1800" u="none" cap="none" strike="noStrike">
              <a:solidFill>
                <a:srgbClr val="0000FF"/>
              </a:solidFill>
              <a:latin typeface="Calibri"/>
              <a:ea typeface="Calibri"/>
              <a:cs typeface="Calibri"/>
              <a:sym typeface="Calibri"/>
            </a:endParaRPr>
          </a:p>
          <a:p>
            <a:pPr indent="0" lvl="0" marL="0" marR="0" rtl="0" algn="l">
              <a:lnSpc>
                <a:spcPct val="100000"/>
              </a:lnSpc>
              <a:spcBef>
                <a:spcPts val="560"/>
              </a:spcBef>
              <a:spcAft>
                <a:spcPts val="0"/>
              </a:spcAft>
              <a:buClr>
                <a:srgbClr val="3366FF"/>
              </a:buClr>
              <a:buSzPts val="2400"/>
              <a:buFont typeface="Noto Sans Symbols"/>
              <a:buNone/>
            </a:pPr>
            <a:r>
              <a:t/>
            </a:r>
            <a:endParaRPr b="1" i="0" sz="1800" u="none" cap="none" strike="noStrike">
              <a:solidFill>
                <a:srgbClr val="0000FF"/>
              </a:solidFill>
              <a:latin typeface="Calibri"/>
              <a:ea typeface="Calibri"/>
              <a:cs typeface="Calibri"/>
              <a:sym typeface="Calibri"/>
            </a:endParaRPr>
          </a:p>
          <a:p>
            <a:pPr indent="0" lvl="0" marL="0" marR="0" rtl="0" algn="l">
              <a:lnSpc>
                <a:spcPct val="100000"/>
              </a:lnSpc>
              <a:spcBef>
                <a:spcPts val="560"/>
              </a:spcBef>
              <a:spcAft>
                <a:spcPts val="0"/>
              </a:spcAft>
              <a:buClr>
                <a:srgbClr val="3366FF"/>
              </a:buClr>
              <a:buSzPts val="2400"/>
              <a:buFont typeface="Noto Sans Symbols"/>
              <a:buNone/>
            </a:pPr>
            <a:r>
              <a:rPr b="1" i="0" lang="en-GB" sz="2400" u="none" cap="none" strike="noStrike">
                <a:solidFill>
                  <a:srgbClr val="0000FF"/>
                </a:solidFill>
                <a:latin typeface="Calibri"/>
                <a:ea typeface="Calibri"/>
                <a:cs typeface="Calibri"/>
                <a:sym typeface="Calibri"/>
              </a:rPr>
              <a:t>I see why.</a:t>
            </a:r>
            <a:endParaRPr/>
          </a:p>
        </p:txBody>
      </p:sp>
      <p:sp>
        <p:nvSpPr>
          <p:cNvPr id="232" name="Google Shape;232;p30"/>
          <p:cNvSpPr txBox="1"/>
          <p:nvPr>
            <p:ph type="title"/>
          </p:nvPr>
        </p:nvSpPr>
        <p:spPr>
          <a:xfrm>
            <a:off x="7010400" y="125730"/>
            <a:ext cx="1981200" cy="1649700"/>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90"/>
              </a:buClr>
              <a:buSzPts val="3200"/>
              <a:buFont typeface="Open Sans"/>
              <a:buNone/>
            </a:pPr>
            <a:r>
              <a:rPr b="0" i="0" lang="en-GB" sz="1900" u="none" cap="none" strike="noStrike">
                <a:solidFill>
                  <a:srgbClr val="000090"/>
                </a:solidFill>
                <a:latin typeface="Calibri"/>
                <a:ea typeface="Calibri"/>
                <a:cs typeface="Calibri"/>
                <a:sym typeface="Calibri"/>
              </a:rPr>
              <a:t>Perseverance</a:t>
            </a:r>
            <a:br>
              <a:rPr b="0" i="0" lang="en-GB" sz="1900" u="none" cap="none" strike="noStrike">
                <a:solidFill>
                  <a:srgbClr val="000090"/>
                </a:solidFill>
                <a:latin typeface="Calibri"/>
                <a:ea typeface="Calibri"/>
                <a:cs typeface="Calibri"/>
                <a:sym typeface="Calibri"/>
              </a:rPr>
            </a:br>
            <a:r>
              <a:rPr b="0" i="0" lang="en-GB" sz="1900" u="none" cap="none" strike="noStrike">
                <a:solidFill>
                  <a:srgbClr val="000090"/>
                </a:solidFill>
                <a:latin typeface="Calibri"/>
                <a:ea typeface="Calibri"/>
                <a:cs typeface="Calibri"/>
                <a:sym typeface="Calibri"/>
              </a:rPr>
              <a:t>How it grows</a:t>
            </a:r>
            <a:endParaRPr b="0" i="0" sz="1900" u="none" cap="none" strike="noStrike">
              <a:solidFill>
                <a:srgbClr val="000090"/>
              </a:solidFill>
              <a:latin typeface="Calibri"/>
              <a:ea typeface="Calibri"/>
              <a:cs typeface="Calibri"/>
              <a:sym typeface="Calibri"/>
            </a:endParaRPr>
          </a:p>
        </p:txBody>
      </p:sp>
      <p:pic>
        <p:nvPicPr>
          <p:cNvPr descr="Persevering grid may 2016.xls_Page_02.jpg" id="233" name="Google Shape;233;p30"/>
          <p:cNvPicPr preferRelativeResize="0"/>
          <p:nvPr>
            <p:ph idx="2" type="body"/>
          </p:nvPr>
        </p:nvPicPr>
        <p:blipFill rotWithShape="1">
          <a:blip r:embed="rId3">
            <a:alphaModFix/>
          </a:blip>
          <a:srcRect b="-4752" l="0" r="0" t="-4741"/>
          <a:stretch/>
        </p:blipFill>
        <p:spPr>
          <a:xfrm>
            <a:off x="85725" y="228600"/>
            <a:ext cx="6843600" cy="5295900"/>
          </a:xfrm>
          <a:prstGeom prst="rect">
            <a:avLst/>
          </a:prstGeom>
          <a:noFill/>
          <a:ln>
            <a:noFill/>
          </a:ln>
        </p:spPr>
      </p:pic>
      <p:sp>
        <p:nvSpPr>
          <p:cNvPr id="234" name="Google Shape;234;p30"/>
          <p:cNvSpPr txBox="1"/>
          <p:nvPr>
            <p:ph idx="12" type="sldNum"/>
          </p:nvPr>
        </p:nvSpPr>
        <p:spPr>
          <a:xfrm>
            <a:off x="2607575" y="5411688"/>
            <a:ext cx="2133600" cy="303300"/>
          </a:xfrm>
          <a:prstGeom prst="rect">
            <a:avLst/>
          </a:prstGeom>
          <a:noFill/>
          <a:ln>
            <a:noFill/>
          </a:ln>
        </p:spPr>
        <p:txBody>
          <a:bodyPr anchorCtr="0" anchor="ctr" bIns="45700" lIns="91425" spcFirstLastPara="1" rIns="91425" wrap="square" tIns="45700">
            <a:noAutofit/>
          </a:bodyPr>
          <a:lstStyle/>
          <a:p>
            <a:pPr indent="0" lvl="0" marL="0" rtl="0" algn="r">
              <a:spcBef>
                <a:spcPts val="0"/>
              </a:spcBef>
              <a:spcAft>
                <a:spcPts val="0"/>
              </a:spcAft>
              <a:buClr>
                <a:srgbClr val="000000"/>
              </a:buClr>
              <a:buFont typeface="Arial"/>
              <a:buNone/>
            </a:pPr>
            <a:fld id="{00000000-1234-1234-1234-123412341234}" type="slidenum">
              <a:rPr lang="en-GB"/>
              <a:t>‹#›</a:t>
            </a:fld>
            <a:endParaRPr/>
          </a:p>
        </p:txBody>
      </p:sp>
      <p:sp>
        <p:nvSpPr>
          <p:cNvPr id="235" name="Google Shape;235;p30"/>
          <p:cNvSpPr/>
          <p:nvPr/>
        </p:nvSpPr>
        <p:spPr>
          <a:xfrm rot="-5400000">
            <a:off x="1854200" y="292200"/>
            <a:ext cx="4089300" cy="5689500"/>
          </a:xfrm>
          <a:prstGeom prst="rect">
            <a:avLst/>
          </a:prstGeom>
          <a:solidFill>
            <a:srgbClr val="F2F2F2">
              <a:alpha val="67840"/>
            </a:srgbClr>
          </a:solidFill>
          <a:ln>
            <a:noFill/>
          </a:ln>
          <a:effectLst>
            <a:outerShdw blurRad="40000" rotWithShape="0" dir="5400000" dist="23000">
              <a:srgbClr val="000000">
                <a:alpha val="34900"/>
              </a:srgbClr>
            </a:outerShdw>
          </a:effectLst>
        </p:spPr>
        <p:txBody>
          <a:bodyPr anchorCtr="0" anchor="ctr" bIns="45700" lIns="91400" spcFirstLastPara="1" rIns="91400" wrap="square" tIns="45700">
            <a:noAutofit/>
          </a:bodyPr>
          <a:lstStyle/>
          <a:p>
            <a:pPr indent="0" lvl="0" marL="0" marR="0" rtl="0" algn="ctr">
              <a:spcBef>
                <a:spcPts val="0"/>
              </a:spcBef>
              <a:spcAft>
                <a:spcPts val="0"/>
              </a:spcAft>
              <a:buNone/>
            </a:pPr>
            <a:r>
              <a:t/>
            </a:r>
            <a:endParaRPr sz="4000">
              <a:solidFill>
                <a:schemeClr val="dk1"/>
              </a:solidFill>
              <a:latin typeface="Calibri"/>
              <a:ea typeface="Calibri"/>
              <a:cs typeface="Calibri"/>
              <a:sym typeface="Calibri"/>
            </a:endParaRPr>
          </a:p>
        </p:txBody>
      </p:sp>
      <p:sp>
        <p:nvSpPr>
          <p:cNvPr id="236" name="Google Shape;236;p30"/>
          <p:cNvSpPr/>
          <p:nvPr/>
        </p:nvSpPr>
        <p:spPr>
          <a:xfrm rot="5400000">
            <a:off x="3562500" y="-44498"/>
            <a:ext cx="672900" cy="5689500"/>
          </a:xfrm>
          <a:prstGeom prst="upArrow">
            <a:avLst>
              <a:gd fmla="val 100000" name="adj1"/>
              <a:gd fmla="val 50000" name="adj2"/>
            </a:avLst>
          </a:prstGeom>
          <a:solidFill>
            <a:schemeClr val="lt1"/>
          </a:solidFill>
          <a:ln cap="flat" cmpd="sng" w="9525">
            <a:solidFill>
              <a:srgbClr val="C3644C"/>
            </a:solidFill>
            <a:prstDash val="solid"/>
            <a:round/>
            <a:headEnd len="sm" w="sm" type="none"/>
            <a:tailEnd len="sm" w="sm" type="none"/>
          </a:ln>
          <a:effectLst>
            <a:outerShdw blurRad="40000" rotWithShape="0" dir="5400000" dist="23000">
              <a:srgbClr val="000000">
                <a:alpha val="34900"/>
              </a:srgb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7" name="Google Shape;237;p30"/>
          <p:cNvSpPr txBox="1"/>
          <p:nvPr/>
        </p:nvSpPr>
        <p:spPr>
          <a:xfrm>
            <a:off x="1054100" y="2463825"/>
            <a:ext cx="5353200" cy="672900"/>
          </a:xfrm>
          <a:prstGeom prst="rect">
            <a:avLst/>
          </a:prstGeom>
          <a:noFill/>
          <a:ln>
            <a:noFill/>
          </a:ln>
        </p:spPr>
        <p:txBody>
          <a:bodyPr anchorCtr="0" anchor="ctr" bIns="45700" lIns="91400" spcFirstLastPara="1" rIns="91400" wrap="square" tIns="45700">
            <a:noAutofit/>
          </a:bodyPr>
          <a:lstStyle/>
          <a:p>
            <a:pPr indent="0" lvl="0" marL="0" marR="0" rtl="0" algn="ctr">
              <a:spcBef>
                <a:spcPts val="0"/>
              </a:spcBef>
              <a:spcAft>
                <a:spcPts val="0"/>
              </a:spcAft>
              <a:buNone/>
            </a:pPr>
            <a:r>
              <a:rPr lang="en-GB" sz="4000">
                <a:solidFill>
                  <a:srgbClr val="000000"/>
                </a:solidFill>
                <a:latin typeface="Calibri"/>
                <a:ea typeface="Calibri"/>
                <a:cs typeface="Calibri"/>
                <a:sym typeface="Calibri"/>
              </a:rPr>
              <a:t>Values</a:t>
            </a:r>
            <a:endParaRPr sz="1800">
              <a:solidFill>
                <a:schemeClr val="lt1"/>
              </a:solidFill>
              <a:latin typeface="Calibri"/>
              <a:ea typeface="Calibri"/>
              <a:cs typeface="Calibri"/>
              <a:sym typeface="Calibri"/>
            </a:endParaRPr>
          </a:p>
        </p:txBody>
      </p:sp>
    </p:spTree>
  </p:cSld>
  <p:clrMapOvr>
    <a:masterClrMapping/>
  </p:clrMapOvr>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bg>
      <p:bgPr>
        <a:gradFill>
          <a:gsLst>
            <a:gs pos="0">
              <a:schemeClr val="lt1"/>
            </a:gs>
            <a:gs pos="58000">
              <a:srgbClr val="E7F1F9"/>
            </a:gs>
            <a:gs pos="100000">
              <a:srgbClr val="9FE8E8"/>
            </a:gs>
          </a:gsLst>
          <a:path path="circle">
            <a:fillToRect b="50%" l="50%" r="50%" t="50%"/>
          </a:path>
          <a:tileRect/>
        </a:gradFill>
      </p:bgPr>
    </p:bg>
    <p:spTree>
      <p:nvGrpSpPr>
        <p:cNvPr id="242" name="Shape 242"/>
        <p:cNvGrpSpPr/>
        <p:nvPr/>
      </p:nvGrpSpPr>
      <p:grpSpPr>
        <a:xfrm>
          <a:off x="0" y="0"/>
          <a:ext cx="0" cy="0"/>
          <a:chOff x="0" y="0"/>
          <a:chExt cx="0" cy="0"/>
        </a:xfrm>
      </p:grpSpPr>
      <p:sp>
        <p:nvSpPr>
          <p:cNvPr id="243" name="Google Shape;243;p31"/>
          <p:cNvSpPr txBox="1"/>
          <p:nvPr>
            <p:ph idx="1" type="body"/>
          </p:nvPr>
        </p:nvSpPr>
        <p:spPr>
          <a:xfrm>
            <a:off x="7010400" y="1775460"/>
            <a:ext cx="1981200" cy="2346900"/>
          </a:xfrm>
          <a:prstGeom prst="rect">
            <a:avLst/>
          </a:prstGeom>
          <a:noFill/>
          <a:ln>
            <a:noFill/>
          </a:ln>
        </p:spPr>
        <p:txBody>
          <a:bodyPr anchorCtr="0" anchor="t" bIns="45700" lIns="91425" spcFirstLastPara="1" rIns="91425" wrap="square" tIns="0">
            <a:noAutofit/>
          </a:bodyPr>
          <a:lstStyle/>
          <a:p>
            <a:pPr indent="0" lvl="0" marL="0" marR="0" rtl="0" algn="l">
              <a:lnSpc>
                <a:spcPct val="100000"/>
              </a:lnSpc>
              <a:spcBef>
                <a:spcPts val="560"/>
              </a:spcBef>
              <a:spcAft>
                <a:spcPts val="0"/>
              </a:spcAft>
              <a:buClr>
                <a:srgbClr val="3366FF"/>
              </a:buClr>
              <a:buSzPts val="2400"/>
              <a:buFont typeface="Noto Sans Symbols"/>
              <a:buNone/>
            </a:pPr>
            <a:r>
              <a:rPr b="1" i="0" lang="en-GB" sz="1800" u="none" cap="none" strike="noStrike">
                <a:solidFill>
                  <a:srgbClr val="0000FF"/>
                </a:solidFill>
                <a:latin typeface="Calibri"/>
                <a:ea typeface="Calibri"/>
                <a:cs typeface="Calibri"/>
                <a:sym typeface="Calibri"/>
              </a:rPr>
              <a:t>Organised to do it.</a:t>
            </a:r>
            <a:endParaRPr/>
          </a:p>
          <a:p>
            <a:pPr indent="0" lvl="0" marL="0" marR="0" rtl="0" algn="l">
              <a:lnSpc>
                <a:spcPct val="100000"/>
              </a:lnSpc>
              <a:spcBef>
                <a:spcPts val="560"/>
              </a:spcBef>
              <a:spcAft>
                <a:spcPts val="0"/>
              </a:spcAft>
              <a:buClr>
                <a:srgbClr val="3366FF"/>
              </a:buClr>
              <a:buSzPts val="2400"/>
              <a:buFont typeface="Noto Sans Symbols"/>
              <a:buNone/>
            </a:pPr>
            <a:r>
              <a:t/>
            </a:r>
            <a:endParaRPr b="1" i="0" sz="1800" u="none" cap="none" strike="noStrike">
              <a:solidFill>
                <a:srgbClr val="0000FF"/>
              </a:solidFill>
              <a:latin typeface="Calibri"/>
              <a:ea typeface="Calibri"/>
              <a:cs typeface="Calibri"/>
              <a:sym typeface="Calibri"/>
            </a:endParaRPr>
          </a:p>
          <a:p>
            <a:pPr indent="0" lvl="0" marL="0" marR="0" rtl="0" algn="l">
              <a:lnSpc>
                <a:spcPct val="100000"/>
              </a:lnSpc>
              <a:spcBef>
                <a:spcPts val="560"/>
              </a:spcBef>
              <a:spcAft>
                <a:spcPts val="0"/>
              </a:spcAft>
              <a:buClr>
                <a:srgbClr val="3366FF"/>
              </a:buClr>
              <a:buSzPts val="2400"/>
              <a:buFont typeface="Noto Sans Symbols"/>
              <a:buNone/>
            </a:pPr>
            <a:r>
              <a:t/>
            </a:r>
            <a:endParaRPr b="1" i="0" sz="1800" u="none" cap="none" strike="noStrike">
              <a:solidFill>
                <a:srgbClr val="0000FF"/>
              </a:solidFill>
              <a:latin typeface="Calibri"/>
              <a:ea typeface="Calibri"/>
              <a:cs typeface="Calibri"/>
              <a:sym typeface="Calibri"/>
            </a:endParaRPr>
          </a:p>
          <a:p>
            <a:pPr indent="0" lvl="0" marL="0" marR="0" rtl="0" algn="l">
              <a:lnSpc>
                <a:spcPct val="100000"/>
              </a:lnSpc>
              <a:spcBef>
                <a:spcPts val="560"/>
              </a:spcBef>
              <a:spcAft>
                <a:spcPts val="0"/>
              </a:spcAft>
              <a:buClr>
                <a:srgbClr val="3366FF"/>
              </a:buClr>
              <a:buSzPts val="2400"/>
              <a:buFont typeface="Noto Sans Symbols"/>
              <a:buNone/>
            </a:pPr>
            <a:r>
              <a:rPr b="1" i="0" lang="en-GB" sz="2400" u="none" cap="none" strike="noStrike">
                <a:solidFill>
                  <a:srgbClr val="0000FF"/>
                </a:solidFill>
                <a:latin typeface="Calibri"/>
                <a:ea typeface="Calibri"/>
                <a:cs typeface="Calibri"/>
                <a:sym typeface="Calibri"/>
              </a:rPr>
              <a:t>I make sure I do</a:t>
            </a:r>
            <a:endParaRPr/>
          </a:p>
        </p:txBody>
      </p:sp>
      <p:sp>
        <p:nvSpPr>
          <p:cNvPr id="244" name="Google Shape;244;p31"/>
          <p:cNvSpPr txBox="1"/>
          <p:nvPr>
            <p:ph type="title"/>
          </p:nvPr>
        </p:nvSpPr>
        <p:spPr>
          <a:xfrm>
            <a:off x="7010400" y="125730"/>
            <a:ext cx="1981200" cy="1649700"/>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90"/>
              </a:buClr>
              <a:buSzPts val="3200"/>
              <a:buFont typeface="Open Sans"/>
              <a:buNone/>
            </a:pPr>
            <a:r>
              <a:rPr b="0" i="0" lang="en-GB" sz="1900" u="none" cap="none" strike="noStrike">
                <a:solidFill>
                  <a:srgbClr val="000090"/>
                </a:solidFill>
                <a:latin typeface="Calibri"/>
                <a:ea typeface="Calibri"/>
                <a:cs typeface="Calibri"/>
                <a:sym typeface="Calibri"/>
              </a:rPr>
              <a:t>Perseverance</a:t>
            </a:r>
            <a:br>
              <a:rPr b="0" i="0" lang="en-GB" sz="1900" u="none" cap="none" strike="noStrike">
                <a:solidFill>
                  <a:srgbClr val="000090"/>
                </a:solidFill>
                <a:latin typeface="Calibri"/>
                <a:ea typeface="Calibri"/>
                <a:cs typeface="Calibri"/>
                <a:sym typeface="Calibri"/>
              </a:rPr>
            </a:br>
            <a:r>
              <a:rPr b="0" i="0" lang="en-GB" sz="1900" u="none" cap="none" strike="noStrike">
                <a:solidFill>
                  <a:srgbClr val="000090"/>
                </a:solidFill>
                <a:latin typeface="Calibri"/>
                <a:ea typeface="Calibri"/>
                <a:cs typeface="Calibri"/>
                <a:sym typeface="Calibri"/>
              </a:rPr>
              <a:t>How it grows</a:t>
            </a:r>
            <a:endParaRPr b="0" i="0" sz="1900" u="none" cap="none" strike="noStrike">
              <a:solidFill>
                <a:srgbClr val="000090"/>
              </a:solidFill>
              <a:latin typeface="Calibri"/>
              <a:ea typeface="Calibri"/>
              <a:cs typeface="Calibri"/>
              <a:sym typeface="Calibri"/>
            </a:endParaRPr>
          </a:p>
        </p:txBody>
      </p:sp>
      <p:pic>
        <p:nvPicPr>
          <p:cNvPr descr="Persevering grid may 2016.xls_Page_02.jpg" id="245" name="Google Shape;245;p31"/>
          <p:cNvPicPr preferRelativeResize="0"/>
          <p:nvPr>
            <p:ph idx="2" type="body"/>
          </p:nvPr>
        </p:nvPicPr>
        <p:blipFill rotWithShape="1">
          <a:blip r:embed="rId3">
            <a:alphaModFix/>
          </a:blip>
          <a:srcRect b="-4752" l="0" r="0" t="-4741"/>
          <a:stretch/>
        </p:blipFill>
        <p:spPr>
          <a:xfrm>
            <a:off x="85725" y="228600"/>
            <a:ext cx="6843600" cy="5295900"/>
          </a:xfrm>
          <a:prstGeom prst="rect">
            <a:avLst/>
          </a:prstGeom>
          <a:noFill/>
          <a:ln>
            <a:noFill/>
          </a:ln>
        </p:spPr>
      </p:pic>
      <p:sp>
        <p:nvSpPr>
          <p:cNvPr id="246" name="Google Shape;246;p31"/>
          <p:cNvSpPr txBox="1"/>
          <p:nvPr>
            <p:ph idx="12" type="sldNum"/>
          </p:nvPr>
        </p:nvSpPr>
        <p:spPr>
          <a:xfrm>
            <a:off x="2607575" y="5411688"/>
            <a:ext cx="2133600" cy="303300"/>
          </a:xfrm>
          <a:prstGeom prst="rect">
            <a:avLst/>
          </a:prstGeom>
          <a:noFill/>
          <a:ln>
            <a:noFill/>
          </a:ln>
        </p:spPr>
        <p:txBody>
          <a:bodyPr anchorCtr="0" anchor="ctr" bIns="45700" lIns="91425" spcFirstLastPara="1" rIns="91425" wrap="square" tIns="45700">
            <a:noAutofit/>
          </a:bodyPr>
          <a:lstStyle/>
          <a:p>
            <a:pPr indent="0" lvl="0" marL="0" rtl="0" algn="r">
              <a:spcBef>
                <a:spcPts val="0"/>
              </a:spcBef>
              <a:spcAft>
                <a:spcPts val="0"/>
              </a:spcAft>
              <a:buClr>
                <a:srgbClr val="000000"/>
              </a:buClr>
              <a:buFont typeface="Arial"/>
              <a:buNone/>
            </a:pPr>
            <a:fld id="{00000000-1234-1234-1234-123412341234}" type="slidenum">
              <a:rPr lang="en-GB"/>
              <a:t>‹#›</a:t>
            </a:fld>
            <a:endParaRPr/>
          </a:p>
        </p:txBody>
      </p:sp>
      <p:sp>
        <p:nvSpPr>
          <p:cNvPr id="247" name="Google Shape;247;p31"/>
          <p:cNvSpPr/>
          <p:nvPr/>
        </p:nvSpPr>
        <p:spPr>
          <a:xfrm rot="-5400000">
            <a:off x="1854200" y="292200"/>
            <a:ext cx="4089300" cy="5689500"/>
          </a:xfrm>
          <a:prstGeom prst="rect">
            <a:avLst/>
          </a:prstGeom>
          <a:solidFill>
            <a:srgbClr val="F2F2F2">
              <a:alpha val="67840"/>
            </a:srgbClr>
          </a:solidFill>
          <a:ln>
            <a:noFill/>
          </a:ln>
          <a:effectLst>
            <a:outerShdw blurRad="40000" rotWithShape="0" dir="5400000" dist="23000">
              <a:srgbClr val="000000">
                <a:alpha val="34900"/>
              </a:srgbClr>
            </a:outerShdw>
          </a:effectLst>
        </p:spPr>
        <p:txBody>
          <a:bodyPr anchorCtr="0" anchor="ctr" bIns="45700" lIns="91400" spcFirstLastPara="1" rIns="91400" wrap="square" tIns="45700">
            <a:noAutofit/>
          </a:bodyPr>
          <a:lstStyle/>
          <a:p>
            <a:pPr indent="0" lvl="0" marL="0" marR="0" rtl="0" algn="ctr">
              <a:spcBef>
                <a:spcPts val="0"/>
              </a:spcBef>
              <a:spcAft>
                <a:spcPts val="0"/>
              </a:spcAft>
              <a:buNone/>
            </a:pPr>
            <a:r>
              <a:t/>
            </a:r>
            <a:endParaRPr sz="4000">
              <a:solidFill>
                <a:schemeClr val="dk1"/>
              </a:solidFill>
              <a:latin typeface="Calibri"/>
              <a:ea typeface="Calibri"/>
              <a:cs typeface="Calibri"/>
              <a:sym typeface="Calibri"/>
            </a:endParaRPr>
          </a:p>
        </p:txBody>
      </p:sp>
      <p:sp>
        <p:nvSpPr>
          <p:cNvPr id="248" name="Google Shape;248;p31"/>
          <p:cNvSpPr/>
          <p:nvPr/>
        </p:nvSpPr>
        <p:spPr>
          <a:xfrm rot="5400000">
            <a:off x="3562500" y="-732840"/>
            <a:ext cx="672900" cy="5689500"/>
          </a:xfrm>
          <a:prstGeom prst="upArrow">
            <a:avLst>
              <a:gd fmla="val 100000" name="adj1"/>
              <a:gd fmla="val 50000" name="adj2"/>
            </a:avLst>
          </a:prstGeom>
          <a:solidFill>
            <a:schemeClr val="lt1"/>
          </a:solidFill>
          <a:ln cap="flat" cmpd="sng" w="9525">
            <a:solidFill>
              <a:srgbClr val="C3644C"/>
            </a:solidFill>
            <a:prstDash val="solid"/>
            <a:round/>
            <a:headEnd len="sm" w="sm" type="none"/>
            <a:tailEnd len="sm" w="sm" type="none"/>
          </a:ln>
          <a:effectLst>
            <a:outerShdw blurRad="40000" rotWithShape="0" dir="5400000" dist="23000">
              <a:srgbClr val="000000">
                <a:alpha val="34900"/>
              </a:srgb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9" name="Google Shape;249;p31"/>
          <p:cNvSpPr txBox="1"/>
          <p:nvPr/>
        </p:nvSpPr>
        <p:spPr>
          <a:xfrm>
            <a:off x="1054100" y="1775475"/>
            <a:ext cx="5353200" cy="672900"/>
          </a:xfrm>
          <a:prstGeom prst="rect">
            <a:avLst/>
          </a:prstGeom>
          <a:noFill/>
          <a:ln>
            <a:noFill/>
          </a:ln>
        </p:spPr>
        <p:txBody>
          <a:bodyPr anchorCtr="0" anchor="ctr" bIns="45700" lIns="91400" spcFirstLastPara="1" rIns="91400" wrap="square" tIns="45700">
            <a:noAutofit/>
          </a:bodyPr>
          <a:lstStyle/>
          <a:p>
            <a:pPr indent="0" lvl="0" marL="0" marR="0" rtl="0" algn="ctr">
              <a:spcBef>
                <a:spcPts val="0"/>
              </a:spcBef>
              <a:spcAft>
                <a:spcPts val="0"/>
              </a:spcAft>
              <a:buNone/>
            </a:pPr>
            <a:r>
              <a:rPr lang="en-GB" sz="4000">
                <a:solidFill>
                  <a:srgbClr val="000000"/>
                </a:solidFill>
                <a:latin typeface="Calibri"/>
                <a:ea typeface="Calibri"/>
                <a:cs typeface="Calibri"/>
                <a:sym typeface="Calibri"/>
              </a:rPr>
              <a:t>Organises</a:t>
            </a:r>
            <a:endParaRPr sz="1800">
              <a:solidFill>
                <a:schemeClr val="lt1"/>
              </a:solidFill>
              <a:latin typeface="Calibri"/>
              <a:ea typeface="Calibri"/>
              <a:cs typeface="Calibri"/>
              <a:sym typeface="Calibri"/>
            </a:endParaRPr>
          </a:p>
        </p:txBody>
      </p:sp>
    </p:spTree>
  </p:cSld>
  <p:clrMapOvr>
    <a:masterClrMapping/>
  </p:clrMapOvr>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bg>
      <p:bgPr>
        <a:gradFill>
          <a:gsLst>
            <a:gs pos="0">
              <a:schemeClr val="lt1"/>
            </a:gs>
            <a:gs pos="58000">
              <a:srgbClr val="E7F1F9"/>
            </a:gs>
            <a:gs pos="100000">
              <a:srgbClr val="9FE8E8"/>
            </a:gs>
          </a:gsLst>
          <a:path path="circle">
            <a:fillToRect b="50%" l="50%" r="50%" t="50%"/>
          </a:path>
          <a:tileRect/>
        </a:gradFill>
      </p:bgPr>
    </p:bg>
    <p:spTree>
      <p:nvGrpSpPr>
        <p:cNvPr id="254" name="Shape 254"/>
        <p:cNvGrpSpPr/>
        <p:nvPr/>
      </p:nvGrpSpPr>
      <p:grpSpPr>
        <a:xfrm>
          <a:off x="0" y="0"/>
          <a:ext cx="0" cy="0"/>
          <a:chOff x="0" y="0"/>
          <a:chExt cx="0" cy="0"/>
        </a:xfrm>
      </p:grpSpPr>
      <p:sp>
        <p:nvSpPr>
          <p:cNvPr id="255" name="Google Shape;255;p32"/>
          <p:cNvSpPr txBox="1"/>
          <p:nvPr>
            <p:ph idx="1" type="body"/>
          </p:nvPr>
        </p:nvSpPr>
        <p:spPr>
          <a:xfrm>
            <a:off x="7010400" y="1775460"/>
            <a:ext cx="1981200" cy="2346900"/>
          </a:xfrm>
          <a:prstGeom prst="rect">
            <a:avLst/>
          </a:prstGeom>
          <a:noFill/>
          <a:ln>
            <a:noFill/>
          </a:ln>
        </p:spPr>
        <p:txBody>
          <a:bodyPr anchorCtr="0" anchor="t" bIns="45700" lIns="91425" spcFirstLastPara="1" rIns="91425" wrap="square" tIns="0">
            <a:noAutofit/>
          </a:bodyPr>
          <a:lstStyle/>
          <a:p>
            <a:pPr indent="0" lvl="0" marL="0" marR="0" rtl="0" algn="l">
              <a:lnSpc>
                <a:spcPct val="100000"/>
              </a:lnSpc>
              <a:spcBef>
                <a:spcPts val="560"/>
              </a:spcBef>
              <a:spcAft>
                <a:spcPts val="0"/>
              </a:spcAft>
              <a:buClr>
                <a:srgbClr val="3366FF"/>
              </a:buClr>
              <a:buSzPts val="2400"/>
              <a:buFont typeface="Noto Sans Symbols"/>
              <a:buNone/>
            </a:pPr>
            <a:r>
              <a:rPr b="1" i="0" lang="en-GB" sz="1800" u="none" cap="none" strike="noStrike">
                <a:solidFill>
                  <a:srgbClr val="0000FF"/>
                </a:solidFill>
                <a:latin typeface="Calibri"/>
                <a:ea typeface="Calibri"/>
                <a:cs typeface="Calibri"/>
                <a:sym typeface="Calibri"/>
              </a:rPr>
              <a:t>Characterised by it. Part of them.</a:t>
            </a:r>
            <a:endParaRPr/>
          </a:p>
          <a:p>
            <a:pPr indent="0" lvl="0" marL="0" marR="0" rtl="0" algn="l">
              <a:lnSpc>
                <a:spcPct val="100000"/>
              </a:lnSpc>
              <a:spcBef>
                <a:spcPts val="560"/>
              </a:spcBef>
              <a:spcAft>
                <a:spcPts val="0"/>
              </a:spcAft>
              <a:buClr>
                <a:srgbClr val="3366FF"/>
              </a:buClr>
              <a:buSzPts val="2400"/>
              <a:buFont typeface="Noto Sans Symbols"/>
              <a:buNone/>
            </a:pPr>
            <a:r>
              <a:t/>
            </a:r>
            <a:endParaRPr b="1" i="0" sz="1800" u="none" cap="none" strike="noStrike">
              <a:solidFill>
                <a:srgbClr val="0000FF"/>
              </a:solidFill>
              <a:latin typeface="Calibri"/>
              <a:ea typeface="Calibri"/>
              <a:cs typeface="Calibri"/>
              <a:sym typeface="Calibri"/>
            </a:endParaRPr>
          </a:p>
          <a:p>
            <a:pPr indent="0" lvl="0" marL="0" marR="0" rtl="0" algn="l">
              <a:lnSpc>
                <a:spcPct val="100000"/>
              </a:lnSpc>
              <a:spcBef>
                <a:spcPts val="560"/>
              </a:spcBef>
              <a:spcAft>
                <a:spcPts val="0"/>
              </a:spcAft>
              <a:buClr>
                <a:srgbClr val="3366FF"/>
              </a:buClr>
              <a:buSzPts val="2400"/>
              <a:buFont typeface="Noto Sans Symbols"/>
              <a:buNone/>
            </a:pPr>
            <a:r>
              <a:t/>
            </a:r>
            <a:endParaRPr b="1" i="0" sz="1800" u="none" cap="none" strike="noStrike">
              <a:solidFill>
                <a:srgbClr val="0000FF"/>
              </a:solidFill>
              <a:latin typeface="Calibri"/>
              <a:ea typeface="Calibri"/>
              <a:cs typeface="Calibri"/>
              <a:sym typeface="Calibri"/>
            </a:endParaRPr>
          </a:p>
          <a:p>
            <a:pPr indent="0" lvl="0" marL="0" marR="0" rtl="0" algn="l">
              <a:lnSpc>
                <a:spcPct val="100000"/>
              </a:lnSpc>
              <a:spcBef>
                <a:spcPts val="560"/>
              </a:spcBef>
              <a:spcAft>
                <a:spcPts val="0"/>
              </a:spcAft>
              <a:buClr>
                <a:srgbClr val="3366FF"/>
              </a:buClr>
              <a:buSzPts val="2400"/>
              <a:buFont typeface="Noto Sans Symbols"/>
              <a:buNone/>
            </a:pPr>
            <a:r>
              <a:rPr b="1" i="0" lang="en-GB" sz="2400" u="none" cap="none" strike="noStrike">
                <a:solidFill>
                  <a:srgbClr val="0000FF"/>
                </a:solidFill>
                <a:latin typeface="Calibri"/>
                <a:ea typeface="Calibri"/>
                <a:cs typeface="Calibri"/>
                <a:sym typeface="Calibri"/>
              </a:rPr>
              <a:t>I can’t not do it</a:t>
            </a:r>
            <a:endParaRPr/>
          </a:p>
        </p:txBody>
      </p:sp>
      <p:sp>
        <p:nvSpPr>
          <p:cNvPr id="256" name="Google Shape;256;p32"/>
          <p:cNvSpPr txBox="1"/>
          <p:nvPr>
            <p:ph type="title"/>
          </p:nvPr>
        </p:nvSpPr>
        <p:spPr>
          <a:xfrm>
            <a:off x="7010400" y="125730"/>
            <a:ext cx="1981200" cy="1649700"/>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90"/>
              </a:buClr>
              <a:buSzPts val="3200"/>
              <a:buFont typeface="Open Sans"/>
              <a:buNone/>
            </a:pPr>
            <a:r>
              <a:rPr b="0" i="0" lang="en-GB" sz="1900" u="none" cap="none" strike="noStrike">
                <a:solidFill>
                  <a:srgbClr val="000090"/>
                </a:solidFill>
                <a:latin typeface="Calibri"/>
                <a:ea typeface="Calibri"/>
                <a:cs typeface="Calibri"/>
                <a:sym typeface="Calibri"/>
              </a:rPr>
              <a:t>Perseverance</a:t>
            </a:r>
            <a:br>
              <a:rPr b="0" i="0" lang="en-GB" sz="1900" u="none" cap="none" strike="noStrike">
                <a:solidFill>
                  <a:srgbClr val="000090"/>
                </a:solidFill>
                <a:latin typeface="Calibri"/>
                <a:ea typeface="Calibri"/>
                <a:cs typeface="Calibri"/>
                <a:sym typeface="Calibri"/>
              </a:rPr>
            </a:br>
            <a:r>
              <a:rPr b="0" i="0" lang="en-GB" sz="1900" u="none" cap="none" strike="noStrike">
                <a:solidFill>
                  <a:srgbClr val="000090"/>
                </a:solidFill>
                <a:latin typeface="Calibri"/>
                <a:ea typeface="Calibri"/>
                <a:cs typeface="Calibri"/>
                <a:sym typeface="Calibri"/>
              </a:rPr>
              <a:t>How it grows</a:t>
            </a:r>
            <a:endParaRPr b="0" i="0" sz="1900" u="none" cap="none" strike="noStrike">
              <a:solidFill>
                <a:srgbClr val="000090"/>
              </a:solidFill>
              <a:latin typeface="Calibri"/>
              <a:ea typeface="Calibri"/>
              <a:cs typeface="Calibri"/>
              <a:sym typeface="Calibri"/>
            </a:endParaRPr>
          </a:p>
        </p:txBody>
      </p:sp>
      <p:pic>
        <p:nvPicPr>
          <p:cNvPr descr="Persevering grid may 2016.xls_Page_02.jpg" id="257" name="Google Shape;257;p32"/>
          <p:cNvPicPr preferRelativeResize="0"/>
          <p:nvPr>
            <p:ph idx="2" type="body"/>
          </p:nvPr>
        </p:nvPicPr>
        <p:blipFill rotWithShape="1">
          <a:blip r:embed="rId3">
            <a:alphaModFix/>
          </a:blip>
          <a:srcRect b="-4752" l="0" r="0" t="-4741"/>
          <a:stretch/>
        </p:blipFill>
        <p:spPr>
          <a:xfrm>
            <a:off x="85725" y="228600"/>
            <a:ext cx="6843600" cy="5295900"/>
          </a:xfrm>
          <a:prstGeom prst="rect">
            <a:avLst/>
          </a:prstGeom>
          <a:noFill/>
          <a:ln>
            <a:noFill/>
          </a:ln>
        </p:spPr>
      </p:pic>
      <p:sp>
        <p:nvSpPr>
          <p:cNvPr id="258" name="Google Shape;258;p32"/>
          <p:cNvSpPr txBox="1"/>
          <p:nvPr>
            <p:ph idx="12" type="sldNum"/>
          </p:nvPr>
        </p:nvSpPr>
        <p:spPr>
          <a:xfrm>
            <a:off x="2607575" y="5411688"/>
            <a:ext cx="2133600" cy="303300"/>
          </a:xfrm>
          <a:prstGeom prst="rect">
            <a:avLst/>
          </a:prstGeom>
          <a:noFill/>
          <a:ln>
            <a:noFill/>
          </a:ln>
        </p:spPr>
        <p:txBody>
          <a:bodyPr anchorCtr="0" anchor="ctr" bIns="45700" lIns="91425" spcFirstLastPara="1" rIns="91425" wrap="square" tIns="45700">
            <a:noAutofit/>
          </a:bodyPr>
          <a:lstStyle/>
          <a:p>
            <a:pPr indent="0" lvl="0" marL="0" rtl="0" algn="r">
              <a:spcBef>
                <a:spcPts val="0"/>
              </a:spcBef>
              <a:spcAft>
                <a:spcPts val="0"/>
              </a:spcAft>
              <a:buClr>
                <a:srgbClr val="000000"/>
              </a:buClr>
              <a:buFont typeface="Arial"/>
              <a:buNone/>
            </a:pPr>
            <a:fld id="{00000000-1234-1234-1234-123412341234}" type="slidenum">
              <a:rPr lang="en-GB"/>
              <a:t>‹#›</a:t>
            </a:fld>
            <a:endParaRPr/>
          </a:p>
        </p:txBody>
      </p:sp>
      <p:sp>
        <p:nvSpPr>
          <p:cNvPr id="259" name="Google Shape;259;p32"/>
          <p:cNvSpPr/>
          <p:nvPr/>
        </p:nvSpPr>
        <p:spPr>
          <a:xfrm rot="-5400000">
            <a:off x="1854200" y="292200"/>
            <a:ext cx="4089300" cy="5689500"/>
          </a:xfrm>
          <a:prstGeom prst="rect">
            <a:avLst/>
          </a:prstGeom>
          <a:solidFill>
            <a:srgbClr val="F2F2F2">
              <a:alpha val="67840"/>
            </a:srgbClr>
          </a:solidFill>
          <a:ln>
            <a:noFill/>
          </a:ln>
          <a:effectLst>
            <a:outerShdw blurRad="40000" rotWithShape="0" dir="5400000" dist="23000">
              <a:srgbClr val="000000">
                <a:alpha val="34900"/>
              </a:srgbClr>
            </a:outerShdw>
          </a:effectLst>
        </p:spPr>
        <p:txBody>
          <a:bodyPr anchorCtr="0" anchor="ctr" bIns="45700" lIns="91400" spcFirstLastPara="1" rIns="91400" wrap="square" tIns="45700">
            <a:noAutofit/>
          </a:bodyPr>
          <a:lstStyle/>
          <a:p>
            <a:pPr indent="0" lvl="0" marL="0" marR="0" rtl="0" algn="ctr">
              <a:spcBef>
                <a:spcPts val="0"/>
              </a:spcBef>
              <a:spcAft>
                <a:spcPts val="0"/>
              </a:spcAft>
              <a:buNone/>
            </a:pPr>
            <a:r>
              <a:t/>
            </a:r>
            <a:endParaRPr sz="4000">
              <a:solidFill>
                <a:schemeClr val="dk1"/>
              </a:solidFill>
              <a:latin typeface="Calibri"/>
              <a:ea typeface="Calibri"/>
              <a:cs typeface="Calibri"/>
              <a:sym typeface="Calibri"/>
            </a:endParaRPr>
          </a:p>
        </p:txBody>
      </p:sp>
      <p:sp>
        <p:nvSpPr>
          <p:cNvPr id="260" name="Google Shape;260;p32"/>
          <p:cNvSpPr/>
          <p:nvPr/>
        </p:nvSpPr>
        <p:spPr>
          <a:xfrm rot="5400000">
            <a:off x="3562500" y="-1393241"/>
            <a:ext cx="672900" cy="5689500"/>
          </a:xfrm>
          <a:prstGeom prst="upArrow">
            <a:avLst>
              <a:gd fmla="val 100000" name="adj1"/>
              <a:gd fmla="val 50000" name="adj2"/>
            </a:avLst>
          </a:prstGeom>
          <a:solidFill>
            <a:schemeClr val="lt1"/>
          </a:solidFill>
          <a:ln cap="flat" cmpd="sng" w="9525">
            <a:solidFill>
              <a:srgbClr val="C3644C"/>
            </a:solidFill>
            <a:prstDash val="solid"/>
            <a:round/>
            <a:headEnd len="sm" w="sm" type="none"/>
            <a:tailEnd len="sm" w="sm" type="none"/>
          </a:ln>
          <a:effectLst>
            <a:outerShdw blurRad="40000" rotWithShape="0" dir="5400000" dist="23000">
              <a:srgbClr val="000000">
                <a:alpha val="34900"/>
              </a:srgb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61" name="Google Shape;261;p32"/>
          <p:cNvSpPr txBox="1"/>
          <p:nvPr/>
        </p:nvSpPr>
        <p:spPr>
          <a:xfrm>
            <a:off x="1054100" y="1115075"/>
            <a:ext cx="5353200" cy="672900"/>
          </a:xfrm>
          <a:prstGeom prst="rect">
            <a:avLst/>
          </a:prstGeom>
          <a:noFill/>
          <a:ln>
            <a:noFill/>
          </a:ln>
        </p:spPr>
        <p:txBody>
          <a:bodyPr anchorCtr="0" anchor="ctr" bIns="45700" lIns="91400" spcFirstLastPara="1" rIns="91400" wrap="square" tIns="45700">
            <a:noAutofit/>
          </a:bodyPr>
          <a:lstStyle/>
          <a:p>
            <a:pPr indent="0" lvl="0" marL="0" marR="0" rtl="0" algn="ctr">
              <a:spcBef>
                <a:spcPts val="0"/>
              </a:spcBef>
              <a:spcAft>
                <a:spcPts val="0"/>
              </a:spcAft>
              <a:buNone/>
            </a:pPr>
            <a:r>
              <a:rPr lang="en-GB" sz="4000">
                <a:solidFill>
                  <a:srgbClr val="000000"/>
                </a:solidFill>
                <a:latin typeface="Calibri"/>
                <a:ea typeface="Calibri"/>
                <a:cs typeface="Calibri"/>
                <a:sym typeface="Calibri"/>
              </a:rPr>
              <a:t>Embodies</a:t>
            </a:r>
            <a:endParaRPr sz="1800">
              <a:solidFill>
                <a:schemeClr val="lt1"/>
              </a:solidFill>
              <a:latin typeface="Calibri"/>
              <a:ea typeface="Calibri"/>
              <a:cs typeface="Calibri"/>
              <a:sym typeface="Calibri"/>
            </a:endParaRPr>
          </a:p>
        </p:txBody>
      </p:sp>
    </p:spTree>
  </p:cSld>
  <p:clrMapOvr>
    <a:masterClrMapping/>
  </p:clrMapOvr>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bg>
      <p:bgPr>
        <a:gradFill>
          <a:gsLst>
            <a:gs pos="0">
              <a:schemeClr val="lt1"/>
            </a:gs>
            <a:gs pos="58000">
              <a:srgbClr val="E7F1F9"/>
            </a:gs>
            <a:gs pos="100000">
              <a:srgbClr val="9FE8E8"/>
            </a:gs>
          </a:gsLst>
          <a:path path="circle">
            <a:fillToRect b="50%" l="50%" r="50%" t="50%"/>
          </a:path>
          <a:tileRect/>
        </a:gradFill>
      </p:bgPr>
    </p:bg>
    <p:spTree>
      <p:nvGrpSpPr>
        <p:cNvPr id="266" name="Shape 266"/>
        <p:cNvGrpSpPr/>
        <p:nvPr/>
      </p:nvGrpSpPr>
      <p:grpSpPr>
        <a:xfrm>
          <a:off x="0" y="0"/>
          <a:ext cx="0" cy="0"/>
          <a:chOff x="0" y="0"/>
          <a:chExt cx="0" cy="0"/>
        </a:xfrm>
      </p:grpSpPr>
      <p:sp>
        <p:nvSpPr>
          <p:cNvPr id="267" name="Google Shape;267;p33"/>
          <p:cNvSpPr txBox="1"/>
          <p:nvPr>
            <p:ph idx="1" type="body"/>
          </p:nvPr>
        </p:nvSpPr>
        <p:spPr>
          <a:xfrm>
            <a:off x="7010400" y="1775460"/>
            <a:ext cx="1981200" cy="2346900"/>
          </a:xfrm>
          <a:prstGeom prst="rect">
            <a:avLst/>
          </a:prstGeom>
          <a:noFill/>
          <a:ln>
            <a:noFill/>
          </a:ln>
        </p:spPr>
        <p:txBody>
          <a:bodyPr anchorCtr="0" anchor="t" bIns="45700" lIns="91425" spcFirstLastPara="1" rIns="91425" wrap="square" tIns="0">
            <a:noAutofit/>
          </a:bodyPr>
          <a:lstStyle/>
          <a:p>
            <a:pPr indent="0" lvl="0" marL="0" marR="0" rtl="0" algn="l">
              <a:lnSpc>
                <a:spcPct val="100000"/>
              </a:lnSpc>
              <a:spcBef>
                <a:spcPts val="560"/>
              </a:spcBef>
              <a:spcAft>
                <a:spcPts val="0"/>
              </a:spcAft>
              <a:buClr>
                <a:srgbClr val="3366FF"/>
              </a:buClr>
              <a:buSzPts val="2400"/>
              <a:buFont typeface="Noto Sans Symbols"/>
              <a:buNone/>
            </a:pPr>
            <a:r>
              <a:t/>
            </a:r>
            <a:endParaRPr b="0" i="0" sz="1800" u="none" cap="none" strike="noStrike">
              <a:solidFill>
                <a:srgbClr val="0000FF"/>
              </a:solidFill>
              <a:latin typeface="Calibri"/>
              <a:ea typeface="Calibri"/>
              <a:cs typeface="Calibri"/>
              <a:sym typeface="Calibri"/>
            </a:endParaRPr>
          </a:p>
        </p:txBody>
      </p:sp>
      <p:sp>
        <p:nvSpPr>
          <p:cNvPr id="268" name="Google Shape;268;p33"/>
          <p:cNvSpPr txBox="1"/>
          <p:nvPr>
            <p:ph type="title"/>
          </p:nvPr>
        </p:nvSpPr>
        <p:spPr>
          <a:xfrm>
            <a:off x="7010400" y="125730"/>
            <a:ext cx="1981200" cy="1649700"/>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90"/>
              </a:buClr>
              <a:buSzPts val="3200"/>
              <a:buFont typeface="Open Sans"/>
              <a:buNone/>
            </a:pPr>
            <a:r>
              <a:rPr b="0" i="0" lang="en-GB" sz="1900" u="none" cap="none" strike="noStrike">
                <a:solidFill>
                  <a:srgbClr val="000090"/>
                </a:solidFill>
                <a:latin typeface="Calibri"/>
                <a:ea typeface="Calibri"/>
                <a:cs typeface="Calibri"/>
                <a:sym typeface="Calibri"/>
              </a:rPr>
              <a:t>The complete perseverance chart</a:t>
            </a:r>
            <a:endParaRPr b="0" i="0" sz="1900" u="none" cap="none" strike="noStrike">
              <a:solidFill>
                <a:srgbClr val="000090"/>
              </a:solidFill>
              <a:latin typeface="Calibri"/>
              <a:ea typeface="Calibri"/>
              <a:cs typeface="Calibri"/>
              <a:sym typeface="Calibri"/>
            </a:endParaRPr>
          </a:p>
        </p:txBody>
      </p:sp>
      <p:pic>
        <p:nvPicPr>
          <p:cNvPr descr="Persevering grid may 2016.xls_Page_02.jpg" id="269" name="Google Shape;269;p33"/>
          <p:cNvPicPr preferRelativeResize="0"/>
          <p:nvPr>
            <p:ph idx="2" type="body"/>
          </p:nvPr>
        </p:nvPicPr>
        <p:blipFill rotWithShape="1">
          <a:blip r:embed="rId3">
            <a:alphaModFix/>
          </a:blip>
          <a:srcRect b="0" l="4329" r="4329" t="0"/>
          <a:stretch/>
        </p:blipFill>
        <p:spPr>
          <a:xfrm>
            <a:off x="464456" y="353787"/>
            <a:ext cx="6302700" cy="4877700"/>
          </a:xfrm>
          <a:prstGeom prst="rect">
            <a:avLst/>
          </a:prstGeom>
          <a:noFill/>
          <a:ln>
            <a:noFill/>
          </a:ln>
        </p:spPr>
      </p:pic>
      <p:sp>
        <p:nvSpPr>
          <p:cNvPr id="270" name="Google Shape;270;p33"/>
          <p:cNvSpPr txBox="1"/>
          <p:nvPr>
            <p:ph idx="12" type="sldNum"/>
          </p:nvPr>
        </p:nvSpPr>
        <p:spPr>
          <a:xfrm>
            <a:off x="2607575" y="5411688"/>
            <a:ext cx="2133600" cy="303300"/>
          </a:xfrm>
          <a:prstGeom prst="rect">
            <a:avLst/>
          </a:prstGeom>
          <a:noFill/>
          <a:ln>
            <a:noFill/>
          </a:ln>
        </p:spPr>
        <p:txBody>
          <a:bodyPr anchorCtr="0" anchor="ctr" bIns="45700" lIns="91425" spcFirstLastPara="1" rIns="91425" wrap="square" tIns="45700">
            <a:noAutofit/>
          </a:bodyPr>
          <a:lstStyle/>
          <a:p>
            <a:pPr indent="0" lvl="0" marL="0" rtl="0" algn="r">
              <a:spcBef>
                <a:spcPts val="0"/>
              </a:spcBef>
              <a:spcAft>
                <a:spcPts val="0"/>
              </a:spcAft>
              <a:buClr>
                <a:srgbClr val="000000"/>
              </a:buClr>
              <a:buFont typeface="Arial"/>
              <a:buNone/>
            </a:pPr>
            <a:fld id="{00000000-1234-1234-1234-123412341234}" type="slidenum">
              <a:rPr lang="en-GB"/>
              <a:t>‹#›</a:t>
            </a:fld>
            <a:endParaRPr/>
          </a:p>
        </p:txBody>
      </p:sp>
    </p:spTree>
  </p:cSld>
  <p:clrMapOvr>
    <a:masterClrMapping/>
  </p:clrMapOvr>
</p:sld>
</file>

<file path=ppt/slides/slide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bg>
      <p:bgPr>
        <a:gradFill>
          <a:gsLst>
            <a:gs pos="0">
              <a:schemeClr val="lt1"/>
            </a:gs>
            <a:gs pos="58000">
              <a:srgbClr val="E7F1F9"/>
            </a:gs>
            <a:gs pos="100000">
              <a:srgbClr val="9FE8E8"/>
            </a:gs>
          </a:gsLst>
          <a:path path="circle">
            <a:fillToRect b="50%" l="50%" r="50%" t="50%"/>
          </a:path>
          <a:tileRect/>
        </a:gradFill>
      </p:bgPr>
    </p:bg>
    <p:spTree>
      <p:nvGrpSpPr>
        <p:cNvPr id="275" name="Shape 275"/>
        <p:cNvGrpSpPr/>
        <p:nvPr/>
      </p:nvGrpSpPr>
      <p:grpSpPr>
        <a:xfrm>
          <a:off x="0" y="0"/>
          <a:ext cx="0" cy="0"/>
          <a:chOff x="0" y="0"/>
          <a:chExt cx="0" cy="0"/>
        </a:xfrm>
      </p:grpSpPr>
      <p:sp>
        <p:nvSpPr>
          <p:cNvPr id="276" name="Google Shape;276;p34"/>
          <p:cNvSpPr txBox="1"/>
          <p:nvPr>
            <p:ph idx="1" type="body"/>
          </p:nvPr>
        </p:nvSpPr>
        <p:spPr>
          <a:xfrm>
            <a:off x="381822" y="864098"/>
            <a:ext cx="6385500" cy="3986400"/>
          </a:xfrm>
          <a:prstGeom prst="rect">
            <a:avLst/>
          </a:prstGeom>
          <a:noFill/>
          <a:ln>
            <a:noFill/>
          </a:ln>
        </p:spPr>
        <p:txBody>
          <a:bodyPr anchorCtr="0" anchor="ctr" bIns="45700" lIns="91425" spcFirstLastPara="1" rIns="91425" wrap="square" tIns="45700">
            <a:noAutofit/>
          </a:bodyPr>
          <a:lstStyle/>
          <a:p>
            <a:pPr indent="-228514" lvl="0" marL="274214" marR="0" rtl="0" algn="l">
              <a:lnSpc>
                <a:spcPct val="100000"/>
              </a:lnSpc>
              <a:spcBef>
                <a:spcPts val="560"/>
              </a:spcBef>
              <a:spcAft>
                <a:spcPts val="0"/>
              </a:spcAft>
              <a:buClr>
                <a:srgbClr val="3366FF"/>
              </a:buClr>
              <a:buSzPts val="2400"/>
              <a:buFont typeface="Noto Sans Symbols"/>
              <a:buChar char="◼"/>
            </a:pPr>
            <a:r>
              <a:rPr b="0" i="0" lang="en-GB" sz="2800" u="none" cap="none" strike="noStrike">
                <a:solidFill>
                  <a:srgbClr val="3366FF"/>
                </a:solidFill>
                <a:latin typeface="Calibri"/>
                <a:ea typeface="Calibri"/>
                <a:cs typeface="Calibri"/>
                <a:sym typeface="Calibri"/>
              </a:rPr>
              <a:t>Where do you estimate most of your students to be secure on the perseverance chart?</a:t>
            </a:r>
            <a:endParaRPr b="0" i="0" sz="2800" u="none" cap="none" strike="noStrike">
              <a:solidFill>
                <a:srgbClr val="3366FF"/>
              </a:solidFill>
              <a:latin typeface="Calibri"/>
              <a:ea typeface="Calibri"/>
              <a:cs typeface="Calibri"/>
              <a:sym typeface="Calibri"/>
            </a:endParaRPr>
          </a:p>
        </p:txBody>
      </p:sp>
      <p:sp>
        <p:nvSpPr>
          <p:cNvPr id="277" name="Google Shape;277;p34"/>
          <p:cNvSpPr txBox="1"/>
          <p:nvPr>
            <p:ph type="title"/>
          </p:nvPr>
        </p:nvSpPr>
        <p:spPr>
          <a:xfrm>
            <a:off x="381000" y="296540"/>
            <a:ext cx="8381400" cy="878700"/>
          </a:xfrm>
          <a:prstGeom prst="rect">
            <a:avLst/>
          </a:prstGeom>
          <a:no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90"/>
              </a:buClr>
              <a:buSzPts val="3200"/>
              <a:buFont typeface="Open Sans"/>
              <a:buNone/>
            </a:pPr>
            <a:r>
              <a:rPr b="0" i="0" lang="en-GB" sz="3200" u="none" cap="none" strike="noStrike">
                <a:solidFill>
                  <a:srgbClr val="000090"/>
                </a:solidFill>
                <a:latin typeface="Calibri"/>
                <a:ea typeface="Calibri"/>
                <a:cs typeface="Calibri"/>
                <a:sym typeface="Calibri"/>
              </a:rPr>
              <a:t>Have a think...</a:t>
            </a:r>
            <a:endParaRPr b="0" i="0" sz="3200" u="none" cap="none" strike="noStrike">
              <a:solidFill>
                <a:srgbClr val="000090"/>
              </a:solidFill>
              <a:latin typeface="Calibri"/>
              <a:ea typeface="Calibri"/>
              <a:cs typeface="Calibri"/>
              <a:sym typeface="Calibri"/>
            </a:endParaRPr>
          </a:p>
        </p:txBody>
      </p:sp>
      <p:sp>
        <p:nvSpPr>
          <p:cNvPr id="278" name="Google Shape;278;p34"/>
          <p:cNvSpPr txBox="1"/>
          <p:nvPr>
            <p:ph idx="2" type="body"/>
          </p:nvPr>
        </p:nvSpPr>
        <p:spPr>
          <a:xfrm>
            <a:off x="6838952" y="1228725"/>
            <a:ext cx="1926300" cy="4000800"/>
          </a:xfrm>
          <a:prstGeom prst="rect">
            <a:avLst/>
          </a:prstGeom>
          <a:noFill/>
          <a:ln>
            <a:noFill/>
          </a:ln>
        </p:spPr>
        <p:txBody>
          <a:bodyPr anchorCtr="0" anchor="ctr" bIns="45700" lIns="91425" spcFirstLastPara="1" rIns="91425" wrap="square" tIns="45700">
            <a:noAutofit/>
          </a:bodyPr>
          <a:lstStyle/>
          <a:p>
            <a:pPr indent="-228600" lvl="0" marL="457200" marR="0" rtl="0" algn="l">
              <a:lnSpc>
                <a:spcPct val="100000"/>
              </a:lnSpc>
              <a:spcBef>
                <a:spcPts val="560"/>
              </a:spcBef>
              <a:spcAft>
                <a:spcPts val="0"/>
              </a:spcAft>
              <a:buClr>
                <a:srgbClr val="3366FF"/>
              </a:buClr>
              <a:buSzPts val="2400"/>
              <a:buFont typeface="Noto Sans Symbols"/>
              <a:buNone/>
            </a:pPr>
            <a:r>
              <a:t/>
            </a:r>
            <a:endParaRPr b="0" i="0" sz="2400" u="none" cap="none" strike="noStrike">
              <a:solidFill>
                <a:srgbClr val="3366FF"/>
              </a:solidFill>
              <a:latin typeface="Calibri"/>
              <a:ea typeface="Calibri"/>
              <a:cs typeface="Calibri"/>
              <a:sym typeface="Calibri"/>
            </a:endParaRPr>
          </a:p>
        </p:txBody>
      </p:sp>
      <p:pic>
        <p:nvPicPr>
          <p:cNvPr descr="abstract-group.png" id="279" name="Google Shape;279;p34"/>
          <p:cNvPicPr preferRelativeResize="0"/>
          <p:nvPr/>
        </p:nvPicPr>
        <p:blipFill rotWithShape="1">
          <a:blip r:embed="rId3">
            <a:alphaModFix/>
          </a:blip>
          <a:srcRect b="0" l="0" r="0" t="0"/>
          <a:stretch/>
        </p:blipFill>
        <p:spPr>
          <a:xfrm>
            <a:off x="7319963" y="1457325"/>
            <a:ext cx="1198721" cy="1200150"/>
          </a:xfrm>
          <a:prstGeom prst="rect">
            <a:avLst/>
          </a:prstGeom>
          <a:noFill/>
          <a:ln>
            <a:noFill/>
          </a:ln>
        </p:spPr>
      </p:pic>
      <p:pic>
        <p:nvPicPr>
          <p:cNvPr descr="individu.png" id="280" name="Google Shape;280;p34"/>
          <p:cNvPicPr preferRelativeResize="0"/>
          <p:nvPr/>
        </p:nvPicPr>
        <p:blipFill rotWithShape="1">
          <a:blip r:embed="rId4">
            <a:alphaModFix/>
          </a:blip>
          <a:srcRect b="0" l="0" r="0" t="0"/>
          <a:stretch/>
        </p:blipFill>
        <p:spPr>
          <a:xfrm>
            <a:off x="7350125" y="636588"/>
            <a:ext cx="1143000" cy="910113"/>
          </a:xfrm>
          <a:prstGeom prst="rect">
            <a:avLst/>
          </a:prstGeom>
          <a:noFill/>
          <a:ln>
            <a:noFill/>
          </a:ln>
        </p:spPr>
      </p:pic>
      <p:pic>
        <p:nvPicPr>
          <p:cNvPr descr="clock.png" id="281" name="Google Shape;281;p34"/>
          <p:cNvPicPr preferRelativeResize="0"/>
          <p:nvPr/>
        </p:nvPicPr>
        <p:blipFill rotWithShape="1">
          <a:blip r:embed="rId5">
            <a:alphaModFix/>
          </a:blip>
          <a:srcRect b="0" l="0" r="0" t="0"/>
          <a:stretch/>
        </p:blipFill>
        <p:spPr>
          <a:xfrm>
            <a:off x="7464425" y="2817813"/>
            <a:ext cx="948690" cy="947261"/>
          </a:xfrm>
          <a:prstGeom prst="rect">
            <a:avLst/>
          </a:prstGeom>
          <a:noFill/>
          <a:ln>
            <a:noFill/>
          </a:ln>
        </p:spPr>
      </p:pic>
      <p:pic>
        <p:nvPicPr>
          <p:cNvPr descr="sweets.png" id="282" name="Google Shape;282;p34"/>
          <p:cNvPicPr preferRelativeResize="0"/>
          <p:nvPr/>
        </p:nvPicPr>
        <p:blipFill rotWithShape="1">
          <a:blip r:embed="rId6">
            <a:alphaModFix/>
          </a:blip>
          <a:srcRect b="0" l="0" r="0" t="0"/>
          <a:stretch/>
        </p:blipFill>
        <p:spPr>
          <a:xfrm>
            <a:off x="4694238" y="3494088"/>
            <a:ext cx="1012984" cy="1658778"/>
          </a:xfrm>
          <a:prstGeom prst="rect">
            <a:avLst/>
          </a:prstGeom>
          <a:noFill/>
          <a:ln>
            <a:noFill/>
          </a:ln>
        </p:spPr>
      </p:pic>
      <p:pic>
        <p:nvPicPr>
          <p:cNvPr descr="Persevering grid may 2016.xls_Page_02.jpg" id="283" name="Google Shape;283;p34"/>
          <p:cNvPicPr preferRelativeResize="0"/>
          <p:nvPr/>
        </p:nvPicPr>
        <p:blipFill rotWithShape="1">
          <a:blip r:embed="rId7">
            <a:alphaModFix/>
          </a:blip>
          <a:srcRect b="-4752" l="0" r="0" t="-4741"/>
          <a:stretch/>
        </p:blipFill>
        <p:spPr>
          <a:xfrm>
            <a:off x="7004050" y="4076700"/>
            <a:ext cx="2141539" cy="1493045"/>
          </a:xfrm>
          <a:prstGeom prst="rect">
            <a:avLst/>
          </a:prstGeom>
          <a:noFill/>
          <a:ln>
            <a:noFill/>
          </a:ln>
        </p:spPr>
      </p:pic>
      <p:sp>
        <p:nvSpPr>
          <p:cNvPr id="284" name="Google Shape;284;p34"/>
          <p:cNvSpPr txBox="1"/>
          <p:nvPr>
            <p:ph idx="12" type="sldNum"/>
          </p:nvPr>
        </p:nvSpPr>
        <p:spPr>
          <a:xfrm>
            <a:off x="2621025" y="5411688"/>
            <a:ext cx="2133600" cy="303300"/>
          </a:xfrm>
          <a:prstGeom prst="rect">
            <a:avLst/>
          </a:prstGeom>
        </p:spPr>
        <p:txBody>
          <a:bodyPr anchorCtr="0" anchor="ctr" bIns="45700" lIns="91425" spcFirstLastPara="1" rIns="91425" wrap="square" tIns="45700">
            <a:noAutofit/>
          </a:bodyPr>
          <a:lstStyle/>
          <a:p>
            <a:pPr indent="0" lvl="0" marL="0" rtl="0" algn="r">
              <a:spcBef>
                <a:spcPts val="0"/>
              </a:spcBef>
              <a:spcAft>
                <a:spcPts val="0"/>
              </a:spcAft>
              <a:buClr>
                <a:srgbClr val="0000FF"/>
              </a:buClr>
              <a:buSzPts val="1200"/>
              <a:buFont typeface="Candara"/>
              <a:buNone/>
            </a:pPr>
            <a:fld id="{00000000-1234-1234-1234-123412341234}" type="slidenum">
              <a:rPr lang="en-GB"/>
              <a:t>‹#›</a:t>
            </a:fld>
            <a:endParaRPr/>
          </a:p>
        </p:txBody>
      </p:sp>
    </p:spTree>
  </p:cSld>
  <p:clrMapOvr>
    <a:masterClrMapping/>
  </p:clrMapOvr>
</p:sld>
</file>

<file path=ppt/slides/slide1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bg>
      <p:bgPr>
        <a:gradFill>
          <a:gsLst>
            <a:gs pos="0">
              <a:schemeClr val="lt1"/>
            </a:gs>
            <a:gs pos="58000">
              <a:srgbClr val="E7F1F9"/>
            </a:gs>
            <a:gs pos="100000">
              <a:srgbClr val="9FE8E8"/>
            </a:gs>
          </a:gsLst>
          <a:path path="circle">
            <a:fillToRect b="50%" l="50%" r="50%" t="50%"/>
          </a:path>
          <a:tileRect/>
        </a:gradFill>
      </p:bgPr>
    </p:bg>
    <p:spTree>
      <p:nvGrpSpPr>
        <p:cNvPr id="288" name="Shape 288"/>
        <p:cNvGrpSpPr/>
        <p:nvPr/>
      </p:nvGrpSpPr>
      <p:grpSpPr>
        <a:xfrm>
          <a:off x="0" y="0"/>
          <a:ext cx="0" cy="0"/>
          <a:chOff x="0" y="0"/>
          <a:chExt cx="0" cy="0"/>
        </a:xfrm>
      </p:grpSpPr>
      <p:sp>
        <p:nvSpPr>
          <p:cNvPr id="289" name="Google Shape;289;p35"/>
          <p:cNvSpPr txBox="1"/>
          <p:nvPr>
            <p:ph idx="1" type="subTitle"/>
          </p:nvPr>
        </p:nvSpPr>
        <p:spPr>
          <a:xfrm>
            <a:off x="6781803" y="1863200"/>
            <a:ext cx="1959000" cy="1524000"/>
          </a:xfrm>
          <a:prstGeom prst="rect">
            <a:avLst/>
          </a:prstGeom>
          <a:noFill/>
          <a:ln>
            <a:noFill/>
          </a:ln>
        </p:spPr>
        <p:txBody>
          <a:bodyPr anchorCtr="0" anchor="ctr" bIns="45700" lIns="91425" spcFirstLastPara="1" rIns="91425" wrap="square" tIns="45700">
            <a:noAutofit/>
          </a:bodyPr>
          <a:lstStyle/>
          <a:p>
            <a:pPr indent="-381000" lvl="0" marL="457200" marR="0" rtl="0" algn="l">
              <a:lnSpc>
                <a:spcPct val="100000"/>
              </a:lnSpc>
              <a:spcBef>
                <a:spcPts val="380"/>
              </a:spcBef>
              <a:spcAft>
                <a:spcPts val="0"/>
              </a:spcAft>
              <a:buClr>
                <a:srgbClr val="3366FF"/>
              </a:buClr>
              <a:buSzPts val="1900"/>
              <a:buFont typeface="Calibri"/>
              <a:buNone/>
            </a:pPr>
            <a:r>
              <a:rPr lang="en-GB">
                <a:solidFill>
                  <a:srgbClr val="FF00FF"/>
                </a:solidFill>
              </a:rPr>
              <a:t>      </a:t>
            </a:r>
            <a:r>
              <a:rPr b="0" i="0" lang="en-GB" sz="1900" u="none" cap="none" strike="noStrike">
                <a:solidFill>
                  <a:srgbClr val="FF00FF"/>
                </a:solidFill>
                <a:latin typeface="Calibri"/>
                <a:ea typeface="Calibri"/>
                <a:cs typeface="Calibri"/>
                <a:sym typeface="Calibri"/>
              </a:rPr>
              <a:t>Creative</a:t>
            </a:r>
            <a:endParaRPr>
              <a:solidFill>
                <a:srgbClr val="FF00FF"/>
              </a:solidFill>
            </a:endParaRPr>
          </a:p>
          <a:p>
            <a:pPr indent="-381000" lvl="0" marL="457200" marR="0" rtl="0" algn="l">
              <a:lnSpc>
                <a:spcPct val="100000"/>
              </a:lnSpc>
              <a:spcBef>
                <a:spcPts val="380"/>
              </a:spcBef>
              <a:spcAft>
                <a:spcPts val="0"/>
              </a:spcAft>
              <a:buClr>
                <a:srgbClr val="3366FF"/>
              </a:buClr>
              <a:buSzPts val="1900"/>
              <a:buFont typeface="Calibri"/>
              <a:buNone/>
            </a:pPr>
            <a:r>
              <a:rPr lang="en-GB">
                <a:solidFill>
                  <a:srgbClr val="FF00FF"/>
                </a:solidFill>
              </a:rPr>
              <a:t>      </a:t>
            </a:r>
            <a:r>
              <a:rPr b="0" i="0" lang="en-GB" sz="1900" u="none" cap="none" strike="noStrike">
                <a:solidFill>
                  <a:srgbClr val="FF00FF"/>
                </a:solidFill>
                <a:latin typeface="Calibri"/>
                <a:ea typeface="Calibri"/>
                <a:cs typeface="Calibri"/>
                <a:sym typeface="Calibri"/>
              </a:rPr>
              <a:t>questions.</a:t>
            </a:r>
            <a:endParaRPr>
              <a:solidFill>
                <a:srgbClr val="FF00FF"/>
              </a:solidFill>
            </a:endParaRPr>
          </a:p>
          <a:p>
            <a:pPr indent="-381000" lvl="0" marL="457200" marR="0" rtl="0" algn="l">
              <a:lnSpc>
                <a:spcPct val="100000"/>
              </a:lnSpc>
              <a:spcBef>
                <a:spcPts val="380"/>
              </a:spcBef>
              <a:spcAft>
                <a:spcPts val="0"/>
              </a:spcAft>
              <a:buClr>
                <a:srgbClr val="3366FF"/>
              </a:buClr>
              <a:buSzPts val="1900"/>
              <a:buFont typeface="Calibri"/>
              <a:buNone/>
            </a:pPr>
            <a:r>
              <a:rPr lang="en-GB">
                <a:solidFill>
                  <a:srgbClr val="FF00FF"/>
                </a:solidFill>
              </a:rPr>
              <a:t>      </a:t>
            </a:r>
            <a:r>
              <a:rPr b="0" i="0" lang="en-GB" sz="1900" u="none" cap="none" strike="noStrike">
                <a:solidFill>
                  <a:srgbClr val="FF00FF"/>
                </a:solidFill>
                <a:latin typeface="Calibri"/>
                <a:ea typeface="Calibri"/>
                <a:cs typeface="Calibri"/>
                <a:sym typeface="Calibri"/>
              </a:rPr>
              <a:t>Ask yourself</a:t>
            </a:r>
            <a:endParaRPr>
              <a:solidFill>
                <a:srgbClr val="FF00FF"/>
              </a:solidFill>
            </a:endParaRPr>
          </a:p>
          <a:p>
            <a:pPr indent="-381000" lvl="0" marL="457200" marR="0" rtl="0" algn="l">
              <a:lnSpc>
                <a:spcPct val="100000"/>
              </a:lnSpc>
              <a:spcBef>
                <a:spcPts val="380"/>
              </a:spcBef>
              <a:spcAft>
                <a:spcPts val="0"/>
              </a:spcAft>
              <a:buClr>
                <a:srgbClr val="3366FF"/>
              </a:buClr>
              <a:buSzPts val="1900"/>
              <a:buFont typeface="Calibri"/>
              <a:buNone/>
            </a:pPr>
            <a:r>
              <a:rPr lang="en-GB">
                <a:solidFill>
                  <a:srgbClr val="FF00FF"/>
                </a:solidFill>
              </a:rPr>
              <a:t>      </a:t>
            </a:r>
            <a:r>
              <a:rPr b="0" i="0" lang="en-GB" sz="1900" u="none" cap="none" strike="noStrike">
                <a:solidFill>
                  <a:srgbClr val="FF00FF"/>
                </a:solidFill>
                <a:latin typeface="Calibri"/>
                <a:ea typeface="Calibri"/>
                <a:cs typeface="Calibri"/>
                <a:sym typeface="Calibri"/>
              </a:rPr>
              <a:t>what if ?</a:t>
            </a:r>
            <a:endParaRPr b="0" i="0" sz="1900" u="none" cap="none" strike="noStrike">
              <a:solidFill>
                <a:srgbClr val="FF00FF"/>
              </a:solidFill>
              <a:latin typeface="Calibri"/>
              <a:ea typeface="Calibri"/>
              <a:cs typeface="Calibri"/>
              <a:sym typeface="Calibri"/>
            </a:endParaRPr>
          </a:p>
        </p:txBody>
      </p:sp>
      <p:sp>
        <p:nvSpPr>
          <p:cNvPr id="290" name="Google Shape;290;p35"/>
          <p:cNvSpPr txBox="1"/>
          <p:nvPr>
            <p:ph type="title"/>
          </p:nvPr>
        </p:nvSpPr>
        <p:spPr>
          <a:xfrm>
            <a:off x="457200" y="1710800"/>
            <a:ext cx="6324600" cy="1524000"/>
          </a:xfrm>
          <a:prstGeom prst="rect">
            <a:avLst/>
          </a:prstGeom>
          <a:noFill/>
          <a:ln>
            <a:noFill/>
          </a:ln>
        </p:spPr>
        <p:txBody>
          <a:bodyPr anchorCtr="0" anchor="ctr" bIns="45700" lIns="91425" spcFirstLastPara="1" rIns="91425" wrap="square" tIns="45700">
            <a:noAutofit/>
          </a:bodyPr>
          <a:lstStyle/>
          <a:p>
            <a:pPr indent="0" lvl="0" marL="0" marR="0" rtl="0" algn="r">
              <a:lnSpc>
                <a:spcPct val="100000"/>
              </a:lnSpc>
              <a:spcBef>
                <a:spcPts val="0"/>
              </a:spcBef>
              <a:spcAft>
                <a:spcPts val="0"/>
              </a:spcAft>
              <a:buClr>
                <a:srgbClr val="000090"/>
              </a:buClr>
              <a:buSzPts val="4200"/>
              <a:buFont typeface="Calibri"/>
              <a:buNone/>
            </a:pPr>
            <a:r>
              <a:rPr b="0" i="0" lang="en-GB" sz="4200" u="none" cap="none" strike="noStrike">
                <a:solidFill>
                  <a:srgbClr val="000090"/>
                </a:solidFill>
                <a:latin typeface="Calibri"/>
                <a:ea typeface="Calibri"/>
                <a:cs typeface="Calibri"/>
                <a:sym typeface="Calibri"/>
              </a:rPr>
              <a:t>Implementing the ideas in your classroom</a:t>
            </a:r>
            <a:endParaRPr b="0" i="0" sz="4200" u="none" cap="none" strike="noStrike">
              <a:solidFill>
                <a:srgbClr val="000090"/>
              </a:solidFill>
              <a:latin typeface="Calibri"/>
              <a:ea typeface="Calibri"/>
              <a:cs typeface="Calibri"/>
              <a:sym typeface="Calibri"/>
            </a:endParaRPr>
          </a:p>
        </p:txBody>
      </p:sp>
      <p:sp>
        <p:nvSpPr>
          <p:cNvPr id="291" name="Google Shape;291;p35"/>
          <p:cNvSpPr txBox="1"/>
          <p:nvPr>
            <p:ph idx="12" type="sldNum"/>
          </p:nvPr>
        </p:nvSpPr>
        <p:spPr>
          <a:xfrm>
            <a:off x="2564325" y="5445155"/>
            <a:ext cx="2133600" cy="303300"/>
          </a:xfrm>
          <a:prstGeom prst="rect">
            <a:avLst/>
          </a:prstGeom>
          <a:noFill/>
          <a:ln>
            <a:noFill/>
          </a:ln>
        </p:spPr>
        <p:txBody>
          <a:bodyPr anchorCtr="0" anchor="ctr" bIns="45700" lIns="91425" spcFirstLastPara="1" rIns="91425" wrap="square" tIns="45700">
            <a:noAutofit/>
          </a:bodyPr>
          <a:lstStyle/>
          <a:p>
            <a:pPr indent="0" lvl="0" marL="0" rtl="0" algn="r">
              <a:spcBef>
                <a:spcPts val="0"/>
              </a:spcBef>
              <a:spcAft>
                <a:spcPts val="0"/>
              </a:spcAft>
              <a:buClr>
                <a:srgbClr val="000000"/>
              </a:buClr>
              <a:buFont typeface="Arial"/>
              <a:buNone/>
            </a:pPr>
            <a:fld id="{00000000-1234-1234-1234-123412341234}" type="slidenum">
              <a:rPr lang="en-GB"/>
              <a:t>‹#›</a:t>
            </a:fld>
            <a:endParaRPr/>
          </a:p>
        </p:txBody>
      </p:sp>
    </p:spTree>
  </p:cSld>
  <p:clrMapOvr>
    <a:masterClrMapping/>
  </p:clrMapOvr>
</p:sld>
</file>

<file path=ppt/slides/slide1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bg>
      <p:bgPr>
        <a:gradFill>
          <a:gsLst>
            <a:gs pos="0">
              <a:schemeClr val="lt1"/>
            </a:gs>
            <a:gs pos="58000">
              <a:srgbClr val="E7F1F9"/>
            </a:gs>
            <a:gs pos="100000">
              <a:srgbClr val="9FE8E8"/>
            </a:gs>
          </a:gsLst>
          <a:path path="circle">
            <a:fillToRect b="50%" l="50%" r="50%" t="50%"/>
          </a:path>
          <a:tileRect/>
        </a:gradFill>
      </p:bgPr>
    </p:bg>
    <p:spTree>
      <p:nvGrpSpPr>
        <p:cNvPr id="295" name="Shape 295"/>
        <p:cNvGrpSpPr/>
        <p:nvPr/>
      </p:nvGrpSpPr>
      <p:grpSpPr>
        <a:xfrm>
          <a:off x="0" y="0"/>
          <a:ext cx="0" cy="0"/>
          <a:chOff x="0" y="0"/>
          <a:chExt cx="0" cy="0"/>
        </a:xfrm>
      </p:grpSpPr>
      <p:sp>
        <p:nvSpPr>
          <p:cNvPr id="296" name="Google Shape;296;p36"/>
          <p:cNvSpPr txBox="1"/>
          <p:nvPr>
            <p:ph type="title"/>
          </p:nvPr>
        </p:nvSpPr>
        <p:spPr>
          <a:xfrm>
            <a:off x="381000" y="296540"/>
            <a:ext cx="8381400" cy="878700"/>
          </a:xfrm>
          <a:prstGeom prst="rect">
            <a:avLst/>
          </a:prstGeom>
          <a:no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90"/>
              </a:buClr>
              <a:buSzPts val="3200"/>
              <a:buFont typeface="Open Sans"/>
              <a:buNone/>
            </a:pPr>
            <a:r>
              <a:rPr b="0" i="0" lang="en-GB" sz="3200" u="none" cap="none" strike="noStrike">
                <a:solidFill>
                  <a:srgbClr val="FF6600"/>
                </a:solidFill>
                <a:latin typeface="Open Sans"/>
                <a:ea typeface="Open Sans"/>
                <a:cs typeface="Open Sans"/>
                <a:sym typeface="Open Sans"/>
              </a:rPr>
              <a:t>I</a:t>
            </a:r>
            <a:r>
              <a:rPr b="0" i="0" lang="en-GB" sz="3200" u="none" cap="none" strike="noStrike">
                <a:solidFill>
                  <a:srgbClr val="FF00FF"/>
                </a:solidFill>
                <a:latin typeface="Open Sans"/>
                <a:ea typeface="Open Sans"/>
                <a:cs typeface="Open Sans"/>
                <a:sym typeface="Open Sans"/>
              </a:rPr>
              <a:t>mplementing the ideas</a:t>
            </a:r>
            <a:br>
              <a:rPr b="0" i="0" lang="en-GB" sz="3200" u="none" cap="none" strike="noStrike">
                <a:solidFill>
                  <a:srgbClr val="FF00FF"/>
                </a:solidFill>
                <a:latin typeface="Open Sans"/>
                <a:ea typeface="Open Sans"/>
                <a:cs typeface="Open Sans"/>
                <a:sym typeface="Open Sans"/>
              </a:rPr>
            </a:br>
            <a:r>
              <a:rPr b="0" i="0" lang="en-GB" sz="2400" u="none" cap="none" strike="noStrike">
                <a:solidFill>
                  <a:srgbClr val="FF00FF"/>
                </a:solidFill>
                <a:latin typeface="Open Sans"/>
                <a:ea typeface="Open Sans"/>
                <a:cs typeface="Open Sans"/>
                <a:sym typeface="Open Sans"/>
              </a:rPr>
              <a:t>VTR  Creative questions. How would it be different if...? </a:t>
            </a:r>
            <a:endParaRPr b="0" i="0" sz="2400" u="none" cap="none" strike="noStrike">
              <a:solidFill>
                <a:srgbClr val="FF00FF"/>
              </a:solidFill>
              <a:latin typeface="Open Sans"/>
              <a:ea typeface="Open Sans"/>
              <a:cs typeface="Open Sans"/>
              <a:sym typeface="Open Sans"/>
            </a:endParaRPr>
          </a:p>
        </p:txBody>
      </p:sp>
      <p:sp>
        <p:nvSpPr>
          <p:cNvPr id="297" name="Google Shape;297;p36"/>
          <p:cNvSpPr txBox="1"/>
          <p:nvPr>
            <p:ph idx="12" type="sldNum"/>
          </p:nvPr>
        </p:nvSpPr>
        <p:spPr>
          <a:xfrm>
            <a:off x="2564325" y="5445155"/>
            <a:ext cx="2133600" cy="303300"/>
          </a:xfrm>
          <a:prstGeom prst="rect">
            <a:avLst/>
          </a:prstGeom>
          <a:noFill/>
          <a:ln>
            <a:noFill/>
          </a:ln>
        </p:spPr>
        <p:txBody>
          <a:bodyPr anchorCtr="0" anchor="ctr" bIns="45700" lIns="91425" spcFirstLastPara="1" rIns="91425" wrap="square" tIns="45700">
            <a:noAutofit/>
          </a:bodyPr>
          <a:lstStyle/>
          <a:p>
            <a:pPr indent="0" lvl="0" marL="0" rtl="0" algn="r">
              <a:spcBef>
                <a:spcPts val="0"/>
              </a:spcBef>
              <a:spcAft>
                <a:spcPts val="0"/>
              </a:spcAft>
              <a:buClr>
                <a:srgbClr val="000000"/>
              </a:buClr>
              <a:buFont typeface="Arial"/>
              <a:buNone/>
            </a:pPr>
            <a:fld id="{00000000-1234-1234-1234-123412341234}" type="slidenum">
              <a:rPr lang="en-GB"/>
              <a:t>‹#›</a:t>
            </a:fld>
            <a:endParaRPr/>
          </a:p>
        </p:txBody>
      </p:sp>
      <p:sp>
        <p:nvSpPr>
          <p:cNvPr id="298" name="Google Shape;298;p36"/>
          <p:cNvSpPr txBox="1"/>
          <p:nvPr>
            <p:ph idx="4294967295" type="body"/>
          </p:nvPr>
        </p:nvSpPr>
        <p:spPr>
          <a:xfrm>
            <a:off x="1119000" y="1456925"/>
            <a:ext cx="5390700" cy="3752400"/>
          </a:xfrm>
          <a:prstGeom prst="rect">
            <a:avLst/>
          </a:prstGeom>
          <a:noFill/>
          <a:ln>
            <a:noFill/>
          </a:ln>
        </p:spPr>
        <p:txBody>
          <a:bodyPr anchorCtr="0" anchor="ctr" bIns="45700" lIns="91425" spcFirstLastPara="1" rIns="91425" wrap="square" tIns="45700">
            <a:noAutofit/>
          </a:bodyPr>
          <a:lstStyle/>
          <a:p>
            <a:pPr indent="0" lvl="0" marL="76200" marR="0" rtl="0" algn="l">
              <a:lnSpc>
                <a:spcPct val="80000"/>
              </a:lnSpc>
              <a:spcBef>
                <a:spcPts val="560"/>
              </a:spcBef>
              <a:spcAft>
                <a:spcPts val="0"/>
              </a:spcAft>
              <a:buClr>
                <a:srgbClr val="3366FF"/>
              </a:buClr>
              <a:buSzPts val="2400"/>
              <a:buFont typeface="Noto Sans Symbols"/>
              <a:buNone/>
            </a:pPr>
            <a:r>
              <a:rPr b="0" i="0" lang="en-GB" sz="1679" u="none" cap="none" strike="noStrike">
                <a:solidFill>
                  <a:srgbClr val="3366FF"/>
                </a:solidFill>
                <a:latin typeface="Open Sans"/>
                <a:ea typeface="Open Sans"/>
                <a:cs typeface="Open Sans"/>
                <a:sym typeface="Open Sans"/>
              </a:rPr>
              <a:t>Look at the ideas about improving perseverance on the set of cards  </a:t>
            </a:r>
            <a:r>
              <a:rPr b="0" i="0" lang="en-GB" sz="1260" u="none" cap="none" strike="noStrike">
                <a:solidFill>
                  <a:srgbClr val="3366FF"/>
                </a:solidFill>
                <a:latin typeface="Open Sans"/>
                <a:ea typeface="Open Sans"/>
                <a:cs typeface="Open Sans"/>
                <a:sym typeface="Open Sans"/>
              </a:rPr>
              <a:t>(also </a:t>
            </a:r>
            <a:r>
              <a:rPr lang="en-GB" sz="1260"/>
              <a:t>in your resource book</a:t>
            </a:r>
            <a:r>
              <a:rPr b="0" i="0" lang="en-GB" sz="1260" u="none" cap="none" strike="noStrike">
                <a:solidFill>
                  <a:srgbClr val="3366FF"/>
                </a:solidFill>
                <a:latin typeface="Open Sans"/>
                <a:ea typeface="Open Sans"/>
                <a:cs typeface="Open Sans"/>
                <a:sym typeface="Open Sans"/>
              </a:rPr>
              <a:t>).</a:t>
            </a:r>
            <a:endParaRPr/>
          </a:p>
          <a:p>
            <a:pPr indent="0" lvl="0" marL="76200" marR="0" rtl="0" algn="l">
              <a:lnSpc>
                <a:spcPct val="80000"/>
              </a:lnSpc>
              <a:spcBef>
                <a:spcPts val="560"/>
              </a:spcBef>
              <a:spcAft>
                <a:spcPts val="0"/>
              </a:spcAft>
              <a:buClr>
                <a:srgbClr val="3366FF"/>
              </a:buClr>
              <a:buSzPts val="2400"/>
              <a:buFont typeface="Noto Sans Symbols"/>
              <a:buNone/>
            </a:pPr>
            <a:r>
              <a:rPr b="0" i="0" lang="en-GB" sz="1679" u="none" cap="none" strike="noStrike">
                <a:solidFill>
                  <a:srgbClr val="3366FF"/>
                </a:solidFill>
                <a:latin typeface="Open Sans"/>
                <a:ea typeface="Open Sans"/>
                <a:cs typeface="Open Sans"/>
                <a:sym typeface="Open Sans"/>
              </a:rPr>
              <a:t>Work together</a:t>
            </a:r>
            <a:r>
              <a:rPr lang="en-GB" sz="1679"/>
              <a:t> </a:t>
            </a:r>
            <a:r>
              <a:rPr b="0" i="0" lang="en-GB" sz="1679" u="none" cap="none" strike="noStrike">
                <a:solidFill>
                  <a:srgbClr val="3366FF"/>
                </a:solidFill>
                <a:latin typeface="Open Sans"/>
                <a:ea typeface="Open Sans"/>
                <a:cs typeface="Open Sans"/>
                <a:sym typeface="Open Sans"/>
              </a:rPr>
              <a:t>to decide...</a:t>
            </a:r>
            <a:endParaRPr/>
          </a:p>
          <a:p>
            <a:pPr indent="0" lvl="0" marL="76200" marR="0" rtl="0" algn="l">
              <a:lnSpc>
                <a:spcPct val="80000"/>
              </a:lnSpc>
              <a:spcBef>
                <a:spcPts val="560"/>
              </a:spcBef>
              <a:spcAft>
                <a:spcPts val="0"/>
              </a:spcAft>
              <a:buClr>
                <a:srgbClr val="3366FF"/>
              </a:buClr>
              <a:buSzPts val="2400"/>
              <a:buFont typeface="Noto Sans Symbols"/>
              <a:buNone/>
            </a:pPr>
            <a:r>
              <a:t/>
            </a:r>
            <a:endParaRPr b="0" i="0" sz="1679" u="none" cap="none" strike="noStrike">
              <a:solidFill>
                <a:srgbClr val="3366FF"/>
              </a:solidFill>
              <a:latin typeface="Open Sans"/>
              <a:ea typeface="Open Sans"/>
              <a:cs typeface="Open Sans"/>
              <a:sym typeface="Open Sans"/>
            </a:endParaRPr>
          </a:p>
          <a:p>
            <a:pPr indent="0" lvl="0" marL="76200" marR="0" rtl="0" algn="l">
              <a:lnSpc>
                <a:spcPct val="80000"/>
              </a:lnSpc>
              <a:spcBef>
                <a:spcPts val="560"/>
              </a:spcBef>
              <a:spcAft>
                <a:spcPts val="0"/>
              </a:spcAft>
              <a:buClr>
                <a:srgbClr val="3366FF"/>
              </a:buClr>
              <a:buSzPts val="2400"/>
              <a:buFont typeface="Noto Sans Symbols"/>
              <a:buNone/>
            </a:pPr>
            <a:r>
              <a:rPr b="0" i="0" lang="en-GB" sz="1679" u="none" cap="none" strike="noStrike">
                <a:solidFill>
                  <a:srgbClr val="FF6600"/>
                </a:solidFill>
                <a:latin typeface="Open Sans"/>
                <a:ea typeface="Open Sans"/>
                <a:cs typeface="Open Sans"/>
                <a:sym typeface="Open Sans"/>
              </a:rPr>
              <a:t> </a:t>
            </a:r>
            <a:r>
              <a:rPr b="0" i="0" lang="en-GB" sz="1679" u="none" cap="none" strike="noStrike">
                <a:solidFill>
                  <a:srgbClr val="FF00FF"/>
                </a:solidFill>
                <a:latin typeface="Open Sans"/>
                <a:ea typeface="Open Sans"/>
                <a:cs typeface="Open Sans"/>
                <a:sym typeface="Open Sans"/>
              </a:rPr>
              <a:t>If I do</a:t>
            </a:r>
            <a:r>
              <a:rPr b="0" i="0" lang="en-GB" sz="1679" u="none" cap="none" strike="noStrike">
                <a:solidFill>
                  <a:srgbClr val="FF6600"/>
                </a:solidFill>
                <a:latin typeface="Open Sans"/>
                <a:ea typeface="Open Sans"/>
                <a:cs typeface="Open Sans"/>
                <a:sym typeface="Open Sans"/>
              </a:rPr>
              <a:t> </a:t>
            </a:r>
            <a:r>
              <a:rPr b="0" i="0" lang="en-GB" sz="1679" u="none" cap="none" strike="noStrike">
                <a:solidFill>
                  <a:srgbClr val="3366FF"/>
                </a:solidFill>
                <a:latin typeface="Open Sans"/>
                <a:ea typeface="Open Sans"/>
                <a:cs typeface="Open Sans"/>
                <a:sym typeface="Open Sans"/>
              </a:rPr>
              <a:t>XXX </a:t>
            </a:r>
            <a:r>
              <a:rPr b="0" i="0" lang="en-GB" sz="1679" u="none" cap="none" strike="noStrike">
                <a:solidFill>
                  <a:srgbClr val="FF00FF"/>
                </a:solidFill>
                <a:latin typeface="Open Sans"/>
                <a:ea typeface="Open Sans"/>
                <a:cs typeface="Open Sans"/>
                <a:sym typeface="Open Sans"/>
              </a:rPr>
              <a:t>will it</a:t>
            </a:r>
            <a:r>
              <a:rPr b="0" i="0" lang="en-GB" sz="1679" u="none" cap="none" strike="noStrike">
                <a:solidFill>
                  <a:srgbClr val="FF6600"/>
                </a:solidFill>
                <a:latin typeface="Open Sans"/>
                <a:ea typeface="Open Sans"/>
                <a:cs typeface="Open Sans"/>
                <a:sym typeface="Open Sans"/>
              </a:rPr>
              <a:t>.</a:t>
            </a:r>
            <a:r>
              <a:rPr b="0" i="0" lang="en-GB" sz="1679" u="none" cap="none" strike="noStrike">
                <a:solidFill>
                  <a:srgbClr val="3366FF"/>
                </a:solidFill>
                <a:latin typeface="Open Sans"/>
                <a:ea typeface="Open Sans"/>
                <a:cs typeface="Open Sans"/>
                <a:sym typeface="Open Sans"/>
              </a:rPr>
              <a:t>.. improve/develop/enhance/ </a:t>
            </a:r>
            <a:r>
              <a:rPr b="0" i="0" lang="en-GB" sz="1679" u="none" cap="none" strike="noStrike">
                <a:solidFill>
                  <a:srgbClr val="FF00FF"/>
                </a:solidFill>
                <a:latin typeface="Open Sans"/>
                <a:ea typeface="Open Sans"/>
                <a:cs typeface="Open Sans"/>
                <a:sym typeface="Open Sans"/>
              </a:rPr>
              <a:t>help </a:t>
            </a:r>
            <a:r>
              <a:rPr b="0" i="0" lang="en-GB" sz="1679" u="none" cap="none" strike="noStrike">
                <a:solidFill>
                  <a:srgbClr val="3366FF"/>
                </a:solidFill>
                <a:latin typeface="Open Sans"/>
                <a:ea typeface="Open Sans"/>
                <a:cs typeface="Open Sans"/>
                <a:sym typeface="Open Sans"/>
              </a:rPr>
              <a:t>move... my pupils from xxx to yyy on the perseverance chart......</a:t>
            </a:r>
            <a:endParaRPr/>
          </a:p>
          <a:p>
            <a:pPr indent="0" lvl="0" marL="0" marR="0" rtl="0" algn="l">
              <a:lnSpc>
                <a:spcPct val="80000"/>
              </a:lnSpc>
              <a:spcBef>
                <a:spcPts val="560"/>
              </a:spcBef>
              <a:spcAft>
                <a:spcPts val="0"/>
              </a:spcAft>
              <a:buClr>
                <a:srgbClr val="3366FF"/>
              </a:buClr>
              <a:buSzPts val="2400"/>
              <a:buFont typeface="Noto Sans Symbols"/>
              <a:buNone/>
            </a:pPr>
            <a:r>
              <a:t/>
            </a:r>
            <a:endParaRPr b="0" i="0" sz="1679" u="none" cap="none" strike="noStrike">
              <a:solidFill>
                <a:srgbClr val="3366FF"/>
              </a:solidFill>
              <a:latin typeface="Open Sans"/>
              <a:ea typeface="Open Sans"/>
              <a:cs typeface="Open Sans"/>
              <a:sym typeface="Open Sans"/>
            </a:endParaRPr>
          </a:p>
        </p:txBody>
      </p:sp>
      <p:pic>
        <p:nvPicPr>
          <p:cNvPr descr="Screen Shot 2018-08-31 at 16.40.21.png" id="299" name="Google Shape;299;p36"/>
          <p:cNvPicPr preferRelativeResize="0"/>
          <p:nvPr/>
        </p:nvPicPr>
        <p:blipFill rotWithShape="1">
          <a:blip r:embed="rId3">
            <a:alphaModFix/>
          </a:blip>
          <a:srcRect b="0" l="0" r="0" t="0"/>
          <a:stretch/>
        </p:blipFill>
        <p:spPr>
          <a:xfrm rot="-949421">
            <a:off x="6545442" y="2873709"/>
            <a:ext cx="1780786" cy="1326275"/>
          </a:xfrm>
          <a:prstGeom prst="rect">
            <a:avLst/>
          </a:prstGeom>
          <a:noFill/>
          <a:ln>
            <a:noFill/>
          </a:ln>
        </p:spPr>
      </p:pic>
      <p:pic>
        <p:nvPicPr>
          <p:cNvPr descr="Screen Shot 2018-08-31 at 16.40.12.png" id="300" name="Google Shape;300;p36"/>
          <p:cNvPicPr preferRelativeResize="0"/>
          <p:nvPr/>
        </p:nvPicPr>
        <p:blipFill rotWithShape="1">
          <a:blip r:embed="rId4">
            <a:alphaModFix/>
          </a:blip>
          <a:srcRect b="0" l="0" r="0" t="0"/>
          <a:stretch/>
        </p:blipFill>
        <p:spPr>
          <a:xfrm>
            <a:off x="6834622" y="3211507"/>
            <a:ext cx="1773335" cy="1326275"/>
          </a:xfrm>
          <a:prstGeom prst="rect">
            <a:avLst/>
          </a:prstGeom>
          <a:noFill/>
          <a:ln>
            <a:noFill/>
          </a:ln>
        </p:spPr>
      </p:pic>
      <p:pic>
        <p:nvPicPr>
          <p:cNvPr descr="Screen Shot 2018-08-31 at 16.40.00.png" id="301" name="Google Shape;301;p36"/>
          <p:cNvPicPr preferRelativeResize="0"/>
          <p:nvPr/>
        </p:nvPicPr>
        <p:blipFill rotWithShape="1">
          <a:blip r:embed="rId5">
            <a:alphaModFix/>
          </a:blip>
          <a:srcRect b="0" l="0" r="0" t="0"/>
          <a:stretch/>
        </p:blipFill>
        <p:spPr>
          <a:xfrm rot="900000">
            <a:off x="6989534" y="3450338"/>
            <a:ext cx="1773335" cy="1311374"/>
          </a:xfrm>
          <a:prstGeom prst="rect">
            <a:avLst/>
          </a:prstGeom>
          <a:noFill/>
          <a:ln>
            <a:noFill/>
          </a:ln>
        </p:spPr>
      </p:pic>
    </p:spTree>
  </p:cSld>
  <p:clrMapOvr>
    <a:masterClrMapping/>
  </p:clrMapOvr>
</p:sld>
</file>

<file path=ppt/slides/slide1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bg>
      <p:bgPr>
        <a:gradFill>
          <a:gsLst>
            <a:gs pos="0">
              <a:schemeClr val="lt1"/>
            </a:gs>
            <a:gs pos="58000">
              <a:srgbClr val="E7F1F9"/>
            </a:gs>
            <a:gs pos="100000">
              <a:srgbClr val="9FE8E8"/>
            </a:gs>
          </a:gsLst>
          <a:path path="circle">
            <a:fillToRect b="50%" l="50%" r="50%" t="50%"/>
          </a:path>
          <a:tileRect/>
        </a:gradFill>
      </p:bgPr>
    </p:bg>
    <p:spTree>
      <p:nvGrpSpPr>
        <p:cNvPr id="305" name="Shape 305"/>
        <p:cNvGrpSpPr/>
        <p:nvPr/>
      </p:nvGrpSpPr>
      <p:grpSpPr>
        <a:xfrm>
          <a:off x="0" y="0"/>
          <a:ext cx="0" cy="0"/>
          <a:chOff x="0" y="0"/>
          <a:chExt cx="0" cy="0"/>
        </a:xfrm>
      </p:grpSpPr>
      <p:sp>
        <p:nvSpPr>
          <p:cNvPr id="306" name="Google Shape;306;p37"/>
          <p:cNvSpPr txBox="1"/>
          <p:nvPr>
            <p:ph idx="4294967295" type="title"/>
          </p:nvPr>
        </p:nvSpPr>
        <p:spPr>
          <a:xfrm>
            <a:off x="800100" y="172970"/>
            <a:ext cx="7543260" cy="878700"/>
          </a:xfrm>
          <a:prstGeom prst="rect">
            <a:avLst/>
          </a:prstGeom>
          <a:noFill/>
          <a:ln>
            <a:noFill/>
          </a:ln>
        </p:spPr>
        <p:txBody>
          <a:bodyPr anchorCtr="0" anchor="ctr" bIns="35550" lIns="71100" spcFirstLastPara="1" rIns="71100" wrap="square" tIns="35550">
            <a:noAutofit/>
          </a:bodyPr>
          <a:lstStyle/>
          <a:p>
            <a:pPr indent="0" lvl="0" marL="0" marR="0" rtl="0" algn="l">
              <a:lnSpc>
                <a:spcPct val="100000"/>
              </a:lnSpc>
              <a:spcBef>
                <a:spcPts val="0"/>
              </a:spcBef>
              <a:spcAft>
                <a:spcPts val="0"/>
              </a:spcAft>
              <a:buClr>
                <a:srgbClr val="000090"/>
              </a:buClr>
              <a:buSzPts val="2500"/>
              <a:buFont typeface="Open Sans"/>
              <a:buNone/>
            </a:pPr>
            <a:r>
              <a:rPr b="0" i="0" lang="en-GB" sz="2500" u="none" cap="none" strike="noStrike">
                <a:solidFill>
                  <a:srgbClr val="28238D"/>
                </a:solidFill>
                <a:latin typeface="Open Sans"/>
                <a:ea typeface="Open Sans"/>
                <a:cs typeface="Open Sans"/>
                <a:sym typeface="Open Sans"/>
              </a:rPr>
              <a:t>Activity:    Imagine three baskets . . . . </a:t>
            </a:r>
            <a:endParaRPr sz="1100"/>
          </a:p>
        </p:txBody>
      </p:sp>
      <p:pic>
        <p:nvPicPr>
          <p:cNvPr id="307" name="Google Shape;307;p37"/>
          <p:cNvPicPr preferRelativeResize="0"/>
          <p:nvPr>
            <p:ph idx="4294967295" type="body"/>
          </p:nvPr>
        </p:nvPicPr>
        <p:blipFill rotWithShape="1">
          <a:blip r:embed="rId3">
            <a:alphaModFix/>
          </a:blip>
          <a:srcRect b="0" l="0" r="0" t="0"/>
          <a:stretch/>
        </p:blipFill>
        <p:spPr>
          <a:xfrm>
            <a:off x="546644" y="923424"/>
            <a:ext cx="2408464" cy="1621518"/>
          </a:xfrm>
          <a:prstGeom prst="rect">
            <a:avLst/>
          </a:prstGeom>
          <a:noFill/>
          <a:ln>
            <a:noFill/>
          </a:ln>
        </p:spPr>
      </p:pic>
      <p:pic>
        <p:nvPicPr>
          <p:cNvPr id="308" name="Google Shape;308;p37"/>
          <p:cNvPicPr preferRelativeResize="0"/>
          <p:nvPr/>
        </p:nvPicPr>
        <p:blipFill rotWithShape="1">
          <a:blip r:embed="rId3">
            <a:alphaModFix/>
          </a:blip>
          <a:srcRect b="0" l="0" r="0" t="0"/>
          <a:stretch/>
        </p:blipFill>
        <p:spPr>
          <a:xfrm>
            <a:off x="2559579" y="2436784"/>
            <a:ext cx="2408464" cy="1621518"/>
          </a:xfrm>
          <a:prstGeom prst="rect">
            <a:avLst/>
          </a:prstGeom>
          <a:noFill/>
          <a:ln>
            <a:noFill/>
          </a:ln>
        </p:spPr>
      </p:pic>
      <p:pic>
        <p:nvPicPr>
          <p:cNvPr id="309" name="Google Shape;309;p37"/>
          <p:cNvPicPr preferRelativeResize="0"/>
          <p:nvPr/>
        </p:nvPicPr>
        <p:blipFill rotWithShape="1">
          <a:blip r:embed="rId3">
            <a:alphaModFix/>
          </a:blip>
          <a:srcRect b="0" l="0" r="0" t="0"/>
          <a:stretch/>
        </p:blipFill>
        <p:spPr>
          <a:xfrm>
            <a:off x="4709612" y="3855357"/>
            <a:ext cx="2408464" cy="1621518"/>
          </a:xfrm>
          <a:prstGeom prst="rect">
            <a:avLst/>
          </a:prstGeom>
          <a:noFill/>
          <a:ln>
            <a:noFill/>
          </a:ln>
        </p:spPr>
      </p:pic>
      <p:pic>
        <p:nvPicPr>
          <p:cNvPr id="310" name="Google Shape;310;p37"/>
          <p:cNvPicPr preferRelativeResize="0"/>
          <p:nvPr/>
        </p:nvPicPr>
        <p:blipFill rotWithShape="1">
          <a:blip r:embed="rId4">
            <a:alphaModFix/>
          </a:blip>
          <a:srcRect b="0" l="0" r="0" t="0"/>
          <a:stretch/>
        </p:blipFill>
        <p:spPr>
          <a:xfrm>
            <a:off x="2944517" y="1001928"/>
            <a:ext cx="1000125" cy="972060"/>
          </a:xfrm>
          <a:prstGeom prst="rect">
            <a:avLst/>
          </a:prstGeom>
          <a:noFill/>
          <a:ln>
            <a:noFill/>
          </a:ln>
        </p:spPr>
      </p:pic>
      <p:pic>
        <p:nvPicPr>
          <p:cNvPr id="311" name="Google Shape;311;p37"/>
          <p:cNvPicPr preferRelativeResize="0"/>
          <p:nvPr/>
        </p:nvPicPr>
        <p:blipFill rotWithShape="1">
          <a:blip r:embed="rId5">
            <a:alphaModFix/>
          </a:blip>
          <a:srcRect b="0" l="0" r="0" t="0"/>
          <a:stretch/>
        </p:blipFill>
        <p:spPr>
          <a:xfrm>
            <a:off x="7111143" y="4181943"/>
            <a:ext cx="1061357" cy="1061357"/>
          </a:xfrm>
          <a:prstGeom prst="rect">
            <a:avLst/>
          </a:prstGeom>
          <a:noFill/>
          <a:ln>
            <a:noFill/>
          </a:ln>
        </p:spPr>
      </p:pic>
      <p:pic>
        <p:nvPicPr>
          <p:cNvPr id="312" name="Google Shape;312;p37"/>
          <p:cNvPicPr preferRelativeResize="0"/>
          <p:nvPr/>
        </p:nvPicPr>
        <p:blipFill rotWithShape="1">
          <a:blip r:embed="rId6">
            <a:alphaModFix/>
          </a:blip>
          <a:srcRect b="0" l="0" r="0" t="0"/>
          <a:stretch/>
        </p:blipFill>
        <p:spPr>
          <a:xfrm>
            <a:off x="4971836" y="1926805"/>
            <a:ext cx="1714500" cy="1714500"/>
          </a:xfrm>
          <a:prstGeom prst="rect">
            <a:avLst/>
          </a:prstGeom>
          <a:noFill/>
          <a:ln>
            <a:noFill/>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310"/>
                                        </p:tgtEl>
                                        <p:attrNameLst>
                                          <p:attrName>style.visibility</p:attrName>
                                        </p:attrNameLst>
                                      </p:cBhvr>
                                      <p:to>
                                        <p:strVal val="visible"/>
                                      </p:to>
                                    </p:set>
                                    <p:animEffect filter="fade" transition="in">
                                      <p:cBhvr>
                                        <p:cTn dur="500"/>
                                        <p:tgtEl>
                                          <p:spTgt spid="310"/>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311"/>
                                        </p:tgtEl>
                                        <p:attrNameLst>
                                          <p:attrName>style.visibility</p:attrName>
                                        </p:attrNameLst>
                                      </p:cBhvr>
                                      <p:to>
                                        <p:strVal val="visible"/>
                                      </p:to>
                                    </p:set>
                                    <p:animEffect filter="fade" transition="in">
                                      <p:cBhvr>
                                        <p:cTn dur="500"/>
                                        <p:tgtEl>
                                          <p:spTgt spid="311"/>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312"/>
                                        </p:tgtEl>
                                        <p:attrNameLst>
                                          <p:attrName>style.visibility</p:attrName>
                                        </p:attrNameLst>
                                      </p:cBhvr>
                                      <p:to>
                                        <p:strVal val="visible"/>
                                      </p:to>
                                    </p:set>
                                    <p:animEffect filter="fade" transition="in">
                                      <p:cBhvr>
                                        <p:cTn dur="500"/>
                                        <p:tgtEl>
                                          <p:spTgt spid="312"/>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1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bg>
      <p:bgPr>
        <a:gradFill>
          <a:gsLst>
            <a:gs pos="0">
              <a:schemeClr val="lt1"/>
            </a:gs>
            <a:gs pos="58000">
              <a:srgbClr val="E7F1F9"/>
            </a:gs>
            <a:gs pos="100000">
              <a:srgbClr val="9FE8E8"/>
            </a:gs>
          </a:gsLst>
          <a:path path="circle">
            <a:fillToRect b="50%" l="50%" r="50%" t="50%"/>
          </a:path>
          <a:tileRect/>
        </a:gradFill>
      </p:bgPr>
    </p:bg>
    <p:spTree>
      <p:nvGrpSpPr>
        <p:cNvPr id="317" name="Shape 317"/>
        <p:cNvGrpSpPr/>
        <p:nvPr/>
      </p:nvGrpSpPr>
      <p:grpSpPr>
        <a:xfrm>
          <a:off x="0" y="0"/>
          <a:ext cx="0" cy="0"/>
          <a:chOff x="0" y="0"/>
          <a:chExt cx="0" cy="0"/>
        </a:xfrm>
      </p:grpSpPr>
      <p:sp>
        <p:nvSpPr>
          <p:cNvPr id="318" name="Google Shape;318;p38"/>
          <p:cNvSpPr txBox="1"/>
          <p:nvPr>
            <p:ph type="title"/>
          </p:nvPr>
        </p:nvSpPr>
        <p:spPr>
          <a:xfrm>
            <a:off x="381000" y="296540"/>
            <a:ext cx="8381400" cy="878700"/>
          </a:xfrm>
          <a:prstGeom prst="rect">
            <a:avLst/>
          </a:prstGeom>
        </p:spPr>
        <p:txBody>
          <a:bodyPr anchorCtr="0" anchor="ctr" bIns="45700" lIns="91425" spcFirstLastPara="1" rIns="91425" wrap="square" tIns="45700">
            <a:noAutofit/>
          </a:bodyPr>
          <a:lstStyle/>
          <a:p>
            <a:pPr indent="0" lvl="0" marL="0" rtl="0" algn="l">
              <a:spcBef>
                <a:spcPts val="0"/>
              </a:spcBef>
              <a:spcAft>
                <a:spcPts val="0"/>
              </a:spcAft>
              <a:buNone/>
            </a:pPr>
            <a:r>
              <a:rPr lang="en-GB">
                <a:solidFill>
                  <a:srgbClr val="FF6600"/>
                </a:solidFill>
              </a:rPr>
              <a:t>I</a:t>
            </a:r>
            <a:r>
              <a:rPr lang="en-GB">
                <a:solidFill>
                  <a:srgbClr val="FF00FF"/>
                </a:solidFill>
              </a:rPr>
              <a:t>mplementing the ideas</a:t>
            </a:r>
            <a:br>
              <a:rPr lang="en-GB">
                <a:solidFill>
                  <a:srgbClr val="FF00FF"/>
                </a:solidFill>
              </a:rPr>
            </a:br>
            <a:r>
              <a:rPr lang="en-GB" sz="2400">
                <a:solidFill>
                  <a:srgbClr val="FF00FF"/>
                </a:solidFill>
              </a:rPr>
              <a:t>VTR  Creative questions. How would it be different if...? </a:t>
            </a:r>
            <a:endParaRPr/>
          </a:p>
        </p:txBody>
      </p:sp>
      <p:sp>
        <p:nvSpPr>
          <p:cNvPr id="319" name="Google Shape;319;p38"/>
          <p:cNvSpPr txBox="1"/>
          <p:nvPr>
            <p:ph idx="12" type="sldNum"/>
          </p:nvPr>
        </p:nvSpPr>
        <p:spPr>
          <a:xfrm>
            <a:off x="2564325" y="5445155"/>
            <a:ext cx="2133600" cy="303300"/>
          </a:xfrm>
          <a:prstGeom prst="rect">
            <a:avLst/>
          </a:prstGeom>
        </p:spPr>
        <p:txBody>
          <a:bodyPr anchorCtr="0" anchor="ctr" bIns="45700" lIns="91425" spcFirstLastPara="1" rIns="91425" wrap="square" tIns="45700">
            <a:noAutofit/>
          </a:bodyPr>
          <a:lstStyle/>
          <a:p>
            <a:pPr indent="0" lvl="0" marL="0" rtl="0" algn="r">
              <a:spcBef>
                <a:spcPts val="0"/>
              </a:spcBef>
              <a:spcAft>
                <a:spcPts val="0"/>
              </a:spcAft>
              <a:buClr>
                <a:srgbClr val="000000"/>
              </a:buClr>
              <a:buFont typeface="Arial"/>
              <a:buNone/>
            </a:pPr>
            <a:fld id="{00000000-1234-1234-1234-123412341234}" type="slidenum">
              <a:rPr lang="en-GB"/>
              <a:t>‹#›</a:t>
            </a:fld>
            <a:endParaRPr/>
          </a:p>
        </p:txBody>
      </p:sp>
      <p:sp>
        <p:nvSpPr>
          <p:cNvPr id="320" name="Google Shape;320;p38"/>
          <p:cNvSpPr txBox="1"/>
          <p:nvPr>
            <p:ph idx="4294967295" type="body"/>
          </p:nvPr>
        </p:nvSpPr>
        <p:spPr>
          <a:xfrm>
            <a:off x="1119000" y="1456925"/>
            <a:ext cx="5390700" cy="3752400"/>
          </a:xfrm>
          <a:prstGeom prst="rect">
            <a:avLst/>
          </a:prstGeom>
          <a:noFill/>
          <a:ln>
            <a:noFill/>
          </a:ln>
        </p:spPr>
        <p:txBody>
          <a:bodyPr anchorCtr="0" anchor="ctr" bIns="45700" lIns="91425" spcFirstLastPara="1" rIns="91425" wrap="square" tIns="45700">
            <a:noAutofit/>
          </a:bodyPr>
          <a:lstStyle/>
          <a:p>
            <a:pPr indent="0" lvl="0" marL="76200" marR="0" rtl="0" algn="l">
              <a:lnSpc>
                <a:spcPct val="80000"/>
              </a:lnSpc>
              <a:spcBef>
                <a:spcPts val="560"/>
              </a:spcBef>
              <a:spcAft>
                <a:spcPts val="0"/>
              </a:spcAft>
              <a:buClr>
                <a:srgbClr val="3366FF"/>
              </a:buClr>
              <a:buSzPts val="2400"/>
              <a:buFont typeface="Noto Sans Symbols"/>
              <a:buNone/>
            </a:pPr>
            <a:r>
              <a:rPr lang="en-GB" sz="1679"/>
              <a:t>Look now at the cards that you have placed in your ‘I fancy doing this with my students’ basket . . . . </a:t>
            </a:r>
            <a:endParaRPr/>
          </a:p>
          <a:p>
            <a:pPr indent="0" lvl="0" marL="76200" marR="0" rtl="0" algn="l">
              <a:lnSpc>
                <a:spcPct val="80000"/>
              </a:lnSpc>
              <a:spcBef>
                <a:spcPts val="560"/>
              </a:spcBef>
              <a:spcAft>
                <a:spcPts val="0"/>
              </a:spcAft>
              <a:buClr>
                <a:srgbClr val="3366FF"/>
              </a:buClr>
              <a:buSzPts val="2400"/>
              <a:buFont typeface="Noto Sans Symbols"/>
              <a:buNone/>
            </a:pPr>
            <a:r>
              <a:t/>
            </a:r>
            <a:endParaRPr b="0" i="0" sz="1679" u="none" cap="none" strike="noStrike">
              <a:solidFill>
                <a:srgbClr val="3366FF"/>
              </a:solidFill>
              <a:latin typeface="Open Sans"/>
              <a:ea typeface="Open Sans"/>
              <a:cs typeface="Open Sans"/>
              <a:sym typeface="Open Sans"/>
            </a:endParaRPr>
          </a:p>
          <a:p>
            <a:pPr indent="-381000" lvl="0" marL="457200" marR="0" rtl="0" algn="l">
              <a:lnSpc>
                <a:spcPct val="80000"/>
              </a:lnSpc>
              <a:spcBef>
                <a:spcPts val="560"/>
              </a:spcBef>
              <a:spcAft>
                <a:spcPts val="0"/>
              </a:spcAft>
              <a:buClr>
                <a:srgbClr val="3366FF"/>
              </a:buClr>
              <a:buSzPts val="2400"/>
              <a:buFont typeface="Noto Sans Symbols"/>
              <a:buChar char="●"/>
            </a:pPr>
            <a:r>
              <a:rPr b="0" i="0" lang="en-GB" sz="1679" u="none" cap="none" strike="noStrike">
                <a:solidFill>
                  <a:srgbClr val="3366FF"/>
                </a:solidFill>
                <a:latin typeface="Open Sans"/>
                <a:ea typeface="Open Sans"/>
                <a:cs typeface="Open Sans"/>
                <a:sym typeface="Open Sans"/>
              </a:rPr>
              <a:t>Where, </a:t>
            </a:r>
            <a:r>
              <a:rPr b="0" i="0" lang="en-GB" sz="1679" u="none" cap="none" strike="noStrike">
                <a:solidFill>
                  <a:srgbClr val="FF00FF"/>
                </a:solidFill>
                <a:latin typeface="Open Sans"/>
                <a:ea typeface="Open Sans"/>
                <a:cs typeface="Open Sans"/>
                <a:sym typeface="Open Sans"/>
              </a:rPr>
              <a:t>between the lines</a:t>
            </a:r>
            <a:r>
              <a:rPr b="0" i="0" lang="en-GB" sz="1679" u="none" cap="none" strike="noStrike">
                <a:solidFill>
                  <a:srgbClr val="FF6600"/>
                </a:solidFill>
                <a:latin typeface="Open Sans"/>
                <a:ea typeface="Open Sans"/>
                <a:cs typeface="Open Sans"/>
                <a:sym typeface="Open Sans"/>
              </a:rPr>
              <a:t> </a:t>
            </a:r>
            <a:r>
              <a:rPr b="0" i="0" lang="en-GB" sz="1679" u="none" cap="none" strike="noStrike">
                <a:solidFill>
                  <a:srgbClr val="3366FF"/>
                </a:solidFill>
                <a:latin typeface="Open Sans"/>
                <a:ea typeface="Open Sans"/>
                <a:cs typeface="Open Sans"/>
                <a:sym typeface="Open Sans"/>
              </a:rPr>
              <a:t>of the progression chart, would it fit?</a:t>
            </a:r>
            <a:endParaRPr/>
          </a:p>
          <a:p>
            <a:pPr indent="-381000" lvl="0" marL="457200" marR="0" rtl="0" algn="l">
              <a:lnSpc>
                <a:spcPct val="80000"/>
              </a:lnSpc>
              <a:spcBef>
                <a:spcPts val="560"/>
              </a:spcBef>
              <a:spcAft>
                <a:spcPts val="0"/>
              </a:spcAft>
              <a:buClr>
                <a:srgbClr val="3366FF"/>
              </a:buClr>
              <a:buSzPts val="2400"/>
              <a:buFont typeface="Noto Sans Symbols"/>
              <a:buChar char="●"/>
            </a:pPr>
            <a:r>
              <a:rPr b="0" i="0" lang="en-GB" sz="1679" u="none" cap="none" strike="noStrike">
                <a:solidFill>
                  <a:srgbClr val="3366FF"/>
                </a:solidFill>
                <a:latin typeface="Open Sans"/>
                <a:ea typeface="Open Sans"/>
                <a:cs typeface="Open Sans"/>
                <a:sym typeface="Open Sans"/>
              </a:rPr>
              <a:t>Put the ideas you want to use on the </a:t>
            </a:r>
            <a:r>
              <a:rPr b="0" i="0" lang="en-GB" sz="1679" u="none" cap="none" strike="noStrike">
                <a:solidFill>
                  <a:srgbClr val="FF00FF"/>
                </a:solidFill>
                <a:latin typeface="Open Sans"/>
                <a:ea typeface="Open Sans"/>
                <a:cs typeface="Open Sans"/>
                <a:sym typeface="Open Sans"/>
              </a:rPr>
              <a:t>between the lines</a:t>
            </a:r>
            <a:r>
              <a:rPr b="0" i="0" lang="en-GB" sz="1679" u="none" cap="none" strike="noStrike">
                <a:solidFill>
                  <a:srgbClr val="3366FF"/>
                </a:solidFill>
                <a:latin typeface="Open Sans"/>
                <a:ea typeface="Open Sans"/>
                <a:cs typeface="Open Sans"/>
                <a:sym typeface="Open Sans"/>
              </a:rPr>
              <a:t> chart.</a:t>
            </a:r>
            <a:endParaRPr/>
          </a:p>
          <a:p>
            <a:pPr indent="-228600" lvl="0" marL="457200" marR="0" rtl="0" algn="l">
              <a:lnSpc>
                <a:spcPct val="80000"/>
              </a:lnSpc>
              <a:spcBef>
                <a:spcPts val="560"/>
              </a:spcBef>
              <a:spcAft>
                <a:spcPts val="0"/>
              </a:spcAft>
              <a:buClr>
                <a:srgbClr val="3366FF"/>
              </a:buClr>
              <a:buSzPts val="2400"/>
              <a:buFont typeface="Noto Sans Symbols"/>
              <a:buNone/>
            </a:pPr>
            <a:r>
              <a:t/>
            </a:r>
            <a:endParaRPr b="0" i="0" sz="1679" u="none" cap="none" strike="noStrike">
              <a:solidFill>
                <a:srgbClr val="3366FF"/>
              </a:solidFill>
              <a:latin typeface="Open Sans"/>
              <a:ea typeface="Open Sans"/>
              <a:cs typeface="Open Sans"/>
              <a:sym typeface="Open Sans"/>
            </a:endParaRPr>
          </a:p>
        </p:txBody>
      </p:sp>
    </p:spTree>
  </p:cSld>
  <p:clrMapOvr>
    <a:masterClrMapping/>
  </p:clrMapOvr>
</p:sld>
</file>

<file path=ppt/slides/slide2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bg>
      <p:bgPr>
        <a:gradFill>
          <a:gsLst>
            <a:gs pos="0">
              <a:schemeClr val="lt1"/>
            </a:gs>
            <a:gs pos="58000">
              <a:srgbClr val="E7F1F9"/>
            </a:gs>
            <a:gs pos="100000">
              <a:srgbClr val="9FE8E8"/>
            </a:gs>
          </a:gsLst>
          <a:path path="circle">
            <a:fillToRect b="50%" l="50%" r="50%" t="50%"/>
          </a:path>
          <a:tileRect/>
        </a:gradFill>
      </p:bgPr>
    </p:bg>
    <p:spTree>
      <p:nvGrpSpPr>
        <p:cNvPr id="325" name="Shape 325"/>
        <p:cNvGrpSpPr/>
        <p:nvPr/>
      </p:nvGrpSpPr>
      <p:grpSpPr>
        <a:xfrm>
          <a:off x="0" y="0"/>
          <a:ext cx="0" cy="0"/>
          <a:chOff x="0" y="0"/>
          <a:chExt cx="0" cy="0"/>
        </a:xfrm>
      </p:grpSpPr>
      <p:pic>
        <p:nvPicPr>
          <p:cNvPr descr="Persevering grid may 2018- varrient_between the lines.xls_v2.pdf" id="326" name="Google Shape;326;p39"/>
          <p:cNvPicPr preferRelativeResize="0"/>
          <p:nvPr/>
        </p:nvPicPr>
        <p:blipFill rotWithShape="1">
          <a:blip r:embed="rId3">
            <a:alphaModFix/>
          </a:blip>
          <a:srcRect b="0" l="0" r="0" t="0"/>
          <a:stretch/>
        </p:blipFill>
        <p:spPr>
          <a:xfrm>
            <a:off x="514850" y="263975"/>
            <a:ext cx="4528601" cy="5146126"/>
          </a:xfrm>
          <a:prstGeom prst="rect">
            <a:avLst/>
          </a:prstGeom>
          <a:noFill/>
          <a:ln>
            <a:noFill/>
          </a:ln>
        </p:spPr>
      </p:pic>
      <p:sp>
        <p:nvSpPr>
          <p:cNvPr id="327" name="Google Shape;327;p39"/>
          <p:cNvSpPr txBox="1"/>
          <p:nvPr>
            <p:ph type="title"/>
          </p:nvPr>
        </p:nvSpPr>
        <p:spPr>
          <a:xfrm>
            <a:off x="5269250" y="1873090"/>
            <a:ext cx="8381400" cy="878700"/>
          </a:xfrm>
          <a:prstGeom prst="rect">
            <a:avLst/>
          </a:prstGeom>
        </p:spPr>
        <p:txBody>
          <a:bodyPr anchorCtr="0" anchor="ctr" bIns="45700" lIns="91425" spcFirstLastPara="1" rIns="91425" wrap="square" tIns="45700">
            <a:noAutofit/>
          </a:bodyPr>
          <a:lstStyle/>
          <a:p>
            <a:pPr indent="0" lvl="0" marL="0" rtl="0" algn="l">
              <a:spcBef>
                <a:spcPts val="0"/>
              </a:spcBef>
              <a:spcAft>
                <a:spcPts val="0"/>
              </a:spcAft>
              <a:buNone/>
            </a:pPr>
            <a:r>
              <a:rPr lang="en-GB"/>
              <a:t>Between the lines.</a:t>
            </a:r>
            <a:endParaRPr/>
          </a:p>
        </p:txBody>
      </p:sp>
      <p:sp>
        <p:nvSpPr>
          <p:cNvPr id="328" name="Google Shape;328;p39"/>
          <p:cNvSpPr txBox="1"/>
          <p:nvPr>
            <p:ph idx="12" type="sldNum"/>
          </p:nvPr>
        </p:nvSpPr>
        <p:spPr>
          <a:xfrm>
            <a:off x="2564325" y="5445155"/>
            <a:ext cx="2133600" cy="303300"/>
          </a:xfrm>
          <a:prstGeom prst="rect">
            <a:avLst/>
          </a:prstGeom>
        </p:spPr>
        <p:txBody>
          <a:bodyPr anchorCtr="0" anchor="ctr" bIns="45700" lIns="91425" spcFirstLastPara="1" rIns="91425" wrap="square" tIns="45700">
            <a:noAutofit/>
          </a:bodyPr>
          <a:lstStyle/>
          <a:p>
            <a:pPr indent="0" lvl="0" marL="0" rtl="0" algn="r">
              <a:spcBef>
                <a:spcPts val="0"/>
              </a:spcBef>
              <a:spcAft>
                <a:spcPts val="0"/>
              </a:spcAft>
              <a:buClr>
                <a:srgbClr val="000000"/>
              </a:buClr>
              <a:buFont typeface="Arial"/>
              <a:buNone/>
            </a:pPr>
            <a:fld id="{00000000-1234-1234-1234-123412341234}" type="slidenum">
              <a:rPr lang="en-GB"/>
              <a:t>‹#›</a:t>
            </a:fld>
            <a:endParaRPr/>
          </a:p>
        </p:txBody>
      </p:sp>
    </p:spTree>
  </p:cSld>
  <p:clrMapOvr>
    <a:masterClrMapping/>
  </p:clrMapOvr>
</p:sld>
</file>

<file path=ppt/slides/slide2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bg>
      <p:bgPr>
        <a:gradFill>
          <a:gsLst>
            <a:gs pos="0">
              <a:schemeClr val="lt1"/>
            </a:gs>
            <a:gs pos="58000">
              <a:srgbClr val="E7F1F9"/>
            </a:gs>
            <a:gs pos="100000">
              <a:srgbClr val="9FE8E8"/>
            </a:gs>
          </a:gsLst>
          <a:path path="circle">
            <a:fillToRect b="50%" l="50%" r="50%" t="50%"/>
          </a:path>
          <a:tileRect/>
        </a:gradFill>
      </p:bgPr>
    </p:bg>
    <p:spTree>
      <p:nvGrpSpPr>
        <p:cNvPr id="333" name="Shape 333"/>
        <p:cNvGrpSpPr/>
        <p:nvPr/>
      </p:nvGrpSpPr>
      <p:grpSpPr>
        <a:xfrm>
          <a:off x="0" y="0"/>
          <a:ext cx="0" cy="0"/>
          <a:chOff x="0" y="0"/>
          <a:chExt cx="0" cy="0"/>
        </a:xfrm>
      </p:grpSpPr>
      <p:sp>
        <p:nvSpPr>
          <p:cNvPr id="334" name="Google Shape;334;p40"/>
          <p:cNvSpPr txBox="1"/>
          <p:nvPr>
            <p:ph type="title"/>
          </p:nvPr>
        </p:nvSpPr>
        <p:spPr>
          <a:xfrm>
            <a:off x="381000" y="296540"/>
            <a:ext cx="8381400" cy="878700"/>
          </a:xfrm>
          <a:prstGeom prst="rect">
            <a:avLst/>
          </a:prstGeom>
        </p:spPr>
        <p:txBody>
          <a:bodyPr anchorCtr="0" anchor="ctr" bIns="45700" lIns="91425" spcFirstLastPara="1" rIns="91425" wrap="square" tIns="45700">
            <a:noAutofit/>
          </a:bodyPr>
          <a:lstStyle/>
          <a:p>
            <a:pPr indent="0" lvl="0" marL="0" rtl="0" algn="l">
              <a:spcBef>
                <a:spcPts val="0"/>
              </a:spcBef>
              <a:spcAft>
                <a:spcPts val="0"/>
              </a:spcAft>
              <a:buClr>
                <a:srgbClr val="000000"/>
              </a:buClr>
              <a:buSzPts val="1100"/>
              <a:buFont typeface="Arial"/>
              <a:buNone/>
            </a:pPr>
            <a:r>
              <a:rPr lang="en-GB"/>
              <a:t>Committing to action</a:t>
            </a:r>
            <a:endParaRPr/>
          </a:p>
        </p:txBody>
      </p:sp>
      <p:sp>
        <p:nvSpPr>
          <p:cNvPr id="335" name="Google Shape;335;p40"/>
          <p:cNvSpPr txBox="1"/>
          <p:nvPr>
            <p:ph idx="12" type="sldNum"/>
          </p:nvPr>
        </p:nvSpPr>
        <p:spPr>
          <a:xfrm>
            <a:off x="2564325" y="5445155"/>
            <a:ext cx="2133600" cy="303300"/>
          </a:xfrm>
          <a:prstGeom prst="rect">
            <a:avLst/>
          </a:prstGeom>
        </p:spPr>
        <p:txBody>
          <a:bodyPr anchorCtr="0" anchor="ctr" bIns="45700" lIns="91425" spcFirstLastPara="1" rIns="91425" wrap="square" tIns="45700">
            <a:noAutofit/>
          </a:bodyPr>
          <a:lstStyle/>
          <a:p>
            <a:pPr indent="0" lvl="0" marL="0" rtl="0" algn="r">
              <a:spcBef>
                <a:spcPts val="0"/>
              </a:spcBef>
              <a:spcAft>
                <a:spcPts val="0"/>
              </a:spcAft>
              <a:buClr>
                <a:srgbClr val="000000"/>
              </a:buClr>
              <a:buFont typeface="Arial"/>
              <a:buNone/>
            </a:pPr>
            <a:fld id="{00000000-1234-1234-1234-123412341234}" type="slidenum">
              <a:rPr lang="en-GB"/>
              <a:t>‹#›</a:t>
            </a:fld>
            <a:endParaRPr/>
          </a:p>
        </p:txBody>
      </p:sp>
      <p:pic>
        <p:nvPicPr>
          <p:cNvPr id="336" name="Google Shape;336;p40"/>
          <p:cNvPicPr preferRelativeResize="0"/>
          <p:nvPr/>
        </p:nvPicPr>
        <p:blipFill>
          <a:blip r:embed="rId3">
            <a:alphaModFix/>
          </a:blip>
          <a:stretch>
            <a:fillRect/>
          </a:stretch>
        </p:blipFill>
        <p:spPr>
          <a:xfrm>
            <a:off x="2486575" y="1327640"/>
            <a:ext cx="4170852" cy="3965114"/>
          </a:xfrm>
          <a:prstGeom prst="rect">
            <a:avLst/>
          </a:prstGeom>
          <a:noFill/>
          <a:ln>
            <a:noFill/>
          </a:ln>
        </p:spPr>
      </p:pic>
    </p:spTree>
  </p:cSld>
  <p:clrMapOvr>
    <a:masterClrMapping/>
  </p:clrMapOvr>
</p:sld>
</file>

<file path=ppt/slides/slide2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bg>
      <p:bgPr>
        <a:gradFill>
          <a:gsLst>
            <a:gs pos="0">
              <a:schemeClr val="lt1"/>
            </a:gs>
            <a:gs pos="58000">
              <a:srgbClr val="E7F1F9"/>
            </a:gs>
            <a:gs pos="100000">
              <a:srgbClr val="9FE8E8"/>
            </a:gs>
          </a:gsLst>
          <a:path path="circle">
            <a:fillToRect b="50%" l="50%" r="50%" t="50%"/>
          </a:path>
          <a:tileRect/>
        </a:gradFill>
      </p:bgPr>
    </p:bg>
    <p:spTree>
      <p:nvGrpSpPr>
        <p:cNvPr id="341" name="Shape 341"/>
        <p:cNvGrpSpPr/>
        <p:nvPr/>
      </p:nvGrpSpPr>
      <p:grpSpPr>
        <a:xfrm>
          <a:off x="0" y="0"/>
          <a:ext cx="0" cy="0"/>
          <a:chOff x="0" y="0"/>
          <a:chExt cx="0" cy="0"/>
        </a:xfrm>
      </p:grpSpPr>
      <p:sp>
        <p:nvSpPr>
          <p:cNvPr id="342" name="Google Shape;342;p41"/>
          <p:cNvSpPr txBox="1"/>
          <p:nvPr>
            <p:ph type="title"/>
          </p:nvPr>
        </p:nvSpPr>
        <p:spPr>
          <a:xfrm>
            <a:off x="381000" y="296540"/>
            <a:ext cx="8381400" cy="878700"/>
          </a:xfrm>
          <a:prstGeom prst="rect">
            <a:avLst/>
          </a:prstGeom>
        </p:spPr>
        <p:txBody>
          <a:bodyPr anchorCtr="0" anchor="ctr" bIns="45700" lIns="91425" spcFirstLastPara="1" rIns="91425" wrap="square" tIns="45700">
            <a:noAutofit/>
          </a:bodyPr>
          <a:lstStyle/>
          <a:p>
            <a:pPr indent="0" lvl="0" marL="0" rtl="0" algn="l">
              <a:spcBef>
                <a:spcPts val="0"/>
              </a:spcBef>
              <a:spcAft>
                <a:spcPts val="0"/>
              </a:spcAft>
              <a:buNone/>
            </a:pPr>
            <a:r>
              <a:rPr lang="en-GB"/>
              <a:t>Card sort activity</a:t>
            </a:r>
            <a:endParaRPr/>
          </a:p>
        </p:txBody>
      </p:sp>
      <p:sp>
        <p:nvSpPr>
          <p:cNvPr id="343" name="Google Shape;343;p41"/>
          <p:cNvSpPr txBox="1"/>
          <p:nvPr>
            <p:ph idx="12" type="sldNum"/>
          </p:nvPr>
        </p:nvSpPr>
        <p:spPr>
          <a:xfrm>
            <a:off x="2564325" y="5445155"/>
            <a:ext cx="2133600" cy="303300"/>
          </a:xfrm>
          <a:prstGeom prst="rect">
            <a:avLst/>
          </a:prstGeom>
        </p:spPr>
        <p:txBody>
          <a:bodyPr anchorCtr="0" anchor="ctr" bIns="45700" lIns="91425" spcFirstLastPara="1" rIns="91425" wrap="square" tIns="45700">
            <a:noAutofit/>
          </a:bodyPr>
          <a:lstStyle/>
          <a:p>
            <a:pPr indent="0" lvl="0" marL="0" rtl="0" algn="r">
              <a:spcBef>
                <a:spcPts val="0"/>
              </a:spcBef>
              <a:spcAft>
                <a:spcPts val="0"/>
              </a:spcAft>
              <a:buClr>
                <a:srgbClr val="000000"/>
              </a:buClr>
              <a:buFont typeface="Arial"/>
              <a:buNone/>
            </a:pPr>
            <a:fld id="{00000000-1234-1234-1234-123412341234}" type="slidenum">
              <a:rPr lang="en-GB"/>
              <a:t>‹#›</a:t>
            </a:fld>
            <a:endParaRPr/>
          </a:p>
        </p:txBody>
      </p:sp>
      <p:pic>
        <p:nvPicPr>
          <p:cNvPr id="344" name="Google Shape;344;p41"/>
          <p:cNvPicPr preferRelativeResize="0"/>
          <p:nvPr/>
        </p:nvPicPr>
        <p:blipFill>
          <a:blip r:embed="rId3">
            <a:alphaModFix/>
          </a:blip>
          <a:stretch>
            <a:fillRect/>
          </a:stretch>
        </p:blipFill>
        <p:spPr>
          <a:xfrm>
            <a:off x="3782025" y="1339887"/>
            <a:ext cx="3450252" cy="3940625"/>
          </a:xfrm>
          <a:prstGeom prst="rect">
            <a:avLst/>
          </a:prstGeom>
          <a:noFill/>
          <a:ln>
            <a:noFill/>
          </a:ln>
        </p:spPr>
      </p:pic>
      <p:pic>
        <p:nvPicPr>
          <p:cNvPr id="345" name="Google Shape;345;p41"/>
          <p:cNvPicPr preferRelativeResize="0"/>
          <p:nvPr/>
        </p:nvPicPr>
        <p:blipFill>
          <a:blip r:embed="rId4">
            <a:alphaModFix/>
          </a:blip>
          <a:stretch>
            <a:fillRect/>
          </a:stretch>
        </p:blipFill>
        <p:spPr>
          <a:xfrm>
            <a:off x="214850" y="1327640"/>
            <a:ext cx="3493571" cy="3965114"/>
          </a:xfrm>
          <a:prstGeom prst="rect">
            <a:avLst/>
          </a:prstGeom>
          <a:noFill/>
          <a:ln>
            <a:noFill/>
          </a:ln>
        </p:spPr>
      </p:pic>
      <p:pic>
        <p:nvPicPr>
          <p:cNvPr id="346" name="Google Shape;346;p41"/>
          <p:cNvPicPr preferRelativeResize="0"/>
          <p:nvPr/>
        </p:nvPicPr>
        <p:blipFill rotWithShape="1">
          <a:blip r:embed="rId5">
            <a:alphaModFix/>
          </a:blip>
          <a:srcRect b="0" l="49632" r="0" t="0"/>
          <a:stretch/>
        </p:blipFill>
        <p:spPr>
          <a:xfrm>
            <a:off x="7193450" y="1327650"/>
            <a:ext cx="1737824" cy="2606725"/>
          </a:xfrm>
          <a:prstGeom prst="rect">
            <a:avLst/>
          </a:prstGeom>
          <a:noFill/>
          <a:ln>
            <a:noFill/>
          </a:ln>
        </p:spPr>
      </p:pic>
      <p:pic>
        <p:nvPicPr>
          <p:cNvPr id="347" name="Google Shape;347;p41"/>
          <p:cNvPicPr preferRelativeResize="0"/>
          <p:nvPr/>
        </p:nvPicPr>
        <p:blipFill rotWithShape="1">
          <a:blip r:embed="rId5">
            <a:alphaModFix/>
          </a:blip>
          <a:srcRect b="0" l="0" r="49632" t="0"/>
          <a:stretch/>
        </p:blipFill>
        <p:spPr>
          <a:xfrm>
            <a:off x="7232275" y="2673750"/>
            <a:ext cx="1737824" cy="2606750"/>
          </a:xfrm>
          <a:prstGeom prst="rect">
            <a:avLst/>
          </a:prstGeom>
          <a:noFill/>
          <a:ln>
            <a:noFill/>
          </a:ln>
        </p:spPr>
      </p:pic>
    </p:spTree>
  </p:cSld>
  <p:clrMapOvr>
    <a:masterClrMapping/>
  </p:clrMapOvr>
</p:sld>
</file>

<file path=ppt/theme/theme1.xml><?xml version="1.0" encoding="utf-8"?>
<a:theme xmlns:a="http://schemas.openxmlformats.org/drawingml/2006/main" xmlns:r="http://schemas.openxmlformats.org/officeDocument/2006/relationships" name="Office Theme">
  <a:themeElements>
    <a:clrScheme name="Office">
      <a:dk1>
        <a:srgbClr val="000000"/>
      </a:dk1>
      <a:lt1>
        <a:srgbClr val="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name="Master BLP theme_2018-GSlides">
  <a:themeElements>
    <a:clrScheme name="Grid">
      <a:dk1>
        <a:srgbClr val="000000"/>
      </a:dk1>
      <a:lt1>
        <a:srgbClr val="FFFFFF"/>
      </a:lt1>
      <a:dk2>
        <a:srgbClr val="534949"/>
      </a:dk2>
      <a:lt2>
        <a:srgbClr val="CCD1B9"/>
      </a:lt2>
      <a:accent1>
        <a:srgbClr val="C66951"/>
      </a:accent1>
      <a:accent2>
        <a:srgbClr val="BF974D"/>
      </a:accent2>
      <a:accent3>
        <a:srgbClr val="928B70"/>
      </a:accent3>
      <a:accent4>
        <a:srgbClr val="87706B"/>
      </a:accent4>
      <a:accent5>
        <a:srgbClr val="94734E"/>
      </a:accent5>
      <a:accent6>
        <a:srgbClr val="6F777D"/>
      </a:accent6>
      <a:hlink>
        <a:srgbClr val="CC9900"/>
      </a:hlink>
      <a:folHlink>
        <a:srgbClr val="C0C0C0"/>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3.xml><?xml version="1.0" encoding="utf-8"?>
<a:theme xmlns:a="http://schemas.openxmlformats.org/drawingml/2006/main" xmlns:r="http://schemas.openxmlformats.org/officeDocument/2006/relationships" name="NEW BLP master">
  <a:themeElements>
    <a:clrScheme name="Grid">
      <a:dk1>
        <a:srgbClr val="000000"/>
      </a:dk1>
      <a:lt1>
        <a:srgbClr val="FFFFFF"/>
      </a:lt1>
      <a:dk2>
        <a:srgbClr val="534949"/>
      </a:dk2>
      <a:lt2>
        <a:srgbClr val="CCD1B9"/>
      </a:lt2>
      <a:accent1>
        <a:srgbClr val="C66951"/>
      </a:accent1>
      <a:accent2>
        <a:srgbClr val="BF974D"/>
      </a:accent2>
      <a:accent3>
        <a:srgbClr val="928B70"/>
      </a:accent3>
      <a:accent4>
        <a:srgbClr val="87706B"/>
      </a:accent4>
      <a:accent5>
        <a:srgbClr val="94734E"/>
      </a:accent5>
      <a:accent6>
        <a:srgbClr val="6F777D"/>
      </a:accent6>
      <a:hlink>
        <a:srgbClr val="CC9900"/>
      </a:hlink>
      <a:folHlink>
        <a:srgbClr val="C0C0C0"/>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Override1.xml><?xml version="1.0" encoding="utf-8"?>
<a:themeOverride xmlns:a="http://schemas.openxmlformats.org/drawingml/2006/main" xmlns:r="http://schemas.openxmlformats.org/officeDocument/2006/relationships">
  <a:clrScheme name="Grid">
    <a:dk1>
      <a:srgbClr val="000000"/>
    </a:dk1>
    <a:lt1>
      <a:srgbClr val="FFFFFF"/>
    </a:lt1>
    <a:dk2>
      <a:srgbClr val="534949"/>
    </a:dk2>
    <a:lt2>
      <a:srgbClr val="CCD1B9"/>
    </a:lt2>
    <a:accent1>
      <a:srgbClr val="C66951"/>
    </a:accent1>
    <a:accent2>
      <a:srgbClr val="BF974D"/>
    </a:accent2>
    <a:accent3>
      <a:srgbClr val="928B70"/>
    </a:accent3>
    <a:accent4>
      <a:srgbClr val="87706B"/>
    </a:accent4>
    <a:accent5>
      <a:srgbClr val="94734E"/>
    </a:accent5>
    <a:accent6>
      <a:srgbClr val="6F777D"/>
    </a:accent6>
    <a:hlink>
      <a:srgbClr val="CC9900"/>
    </a:hlink>
    <a:folHlink>
      <a:srgbClr val="C0C0C0"/>
    </a:folHlink>
  </a:clrScheme>
</a:themeOverride>
</file>