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6"/>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Open Sans" panose="020B0604020202020204" charset="0"/>
      <p:regular r:id="rId31"/>
      <p:bold r:id="rId32"/>
      <p:italic r:id="rId33"/>
      <p:boldItalic r:id="rId34"/>
    </p:embeddedFont>
    <p:embeddedFont>
      <p:font typeface="Candara" panose="020E0502030303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F7A0B4-8A3A-41CA-990E-3DC2CC33FBEF}">
  <a:tblStyle styleId="{4CF7A0B4-8A3A-41CA-990E-3DC2CC33FBE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298" autoAdjust="0"/>
  </p:normalViewPr>
  <p:slideViewPr>
    <p:cSldViewPr snapToGrid="0">
      <p:cViewPr varScale="1">
        <p:scale>
          <a:sx n="56" d="100"/>
          <a:sy n="56" d="100"/>
        </p:scale>
        <p:origin x="1722"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278845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70096fb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70096fb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900"/>
          </a:p>
        </p:txBody>
      </p:sp>
    </p:spTree>
    <p:extLst>
      <p:ext uri="{BB962C8B-B14F-4D97-AF65-F5344CB8AC3E}">
        <p14:creationId xmlns:p14="http://schemas.microsoft.com/office/powerpoint/2010/main" val="372596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9381f2034_0_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9381f2034_0_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a:solidFill>
                  <a:schemeClr val="dk1"/>
                </a:solidFill>
                <a:latin typeface="Calibri"/>
                <a:ea typeface="Calibri"/>
                <a:cs typeface="Calibri"/>
                <a:sym typeface="Calibri"/>
              </a:rPr>
              <a:t>TALKING</a:t>
            </a:r>
            <a:r>
              <a:rPr lang="en" sz="1600">
                <a:solidFill>
                  <a:srgbClr val="444444"/>
                </a:solidFill>
                <a:latin typeface="Calibri"/>
                <a:ea typeface="Calibri"/>
                <a:cs typeface="Calibri"/>
                <a:sym typeface="Calibri"/>
              </a:rPr>
              <a:t>​ about learning</a:t>
            </a:r>
            <a:endParaRPr sz="150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Exploring learning as a process – finding time to talk about learning and how it works</a:t>
            </a:r>
            <a:r>
              <a:rPr lang="en" sz="1600">
                <a:solidFill>
                  <a:srgbClr val="444444"/>
                </a:solidFill>
                <a:latin typeface="Calibri"/>
                <a:ea typeface="Calibri"/>
                <a:cs typeface="Calibri"/>
                <a:sym typeface="Calibri"/>
              </a:rPr>
              <a:t>​</a:t>
            </a:r>
            <a:endParaRPr sz="150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Developing a language for learning – teacher talk uses the school’s learning language.</a:t>
            </a:r>
            <a:endParaRPr sz="150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Nudging learning forward – catching students employing positive learning behaviours and commenting on them, orally and in writing</a:t>
            </a:r>
            <a:r>
              <a:rPr lang="en" sz="1600">
                <a:solidFill>
                  <a:srgbClr val="444444"/>
                </a:solidFill>
                <a:latin typeface="Calibri"/>
                <a:ea typeface="Calibri"/>
                <a:cs typeface="Calibri"/>
                <a:sym typeface="Calibri"/>
              </a:rPr>
              <a:t>​</a:t>
            </a:r>
            <a:endParaRPr sz="1600">
              <a:solidFill>
                <a:srgbClr val="444444"/>
              </a:solidFill>
              <a:latin typeface="Calibri"/>
              <a:ea typeface="Calibri"/>
              <a:cs typeface="Calibri"/>
              <a:sym typeface="Calibri"/>
            </a:endParaRPr>
          </a:p>
          <a:p>
            <a:pPr marL="0" lvl="0" indent="0" algn="l" rtl="0">
              <a:spcBef>
                <a:spcPts val="0"/>
              </a:spcBef>
              <a:spcAft>
                <a:spcPts val="0"/>
              </a:spcAft>
              <a:buNone/>
            </a:pPr>
            <a:r>
              <a:rPr lang="en" sz="1500">
                <a:solidFill>
                  <a:srgbClr val="FF0000"/>
                </a:solidFill>
              </a:rPr>
              <a:t>[DEVELOPING A LANGUAGE FOR LEARNING IS KEY TO UNDERSTANDING LEARNING AS A PROCESS. IT UNDERPINS METACOGNITIVE ACTIVITY]</a:t>
            </a:r>
            <a:endParaRPr sz="1500">
              <a:solidFill>
                <a:srgbClr val="FF0000"/>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28538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98cc10829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e98cc10829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How might we catch learners actually learning..</a:t>
            </a:r>
            <a:endParaRPr sz="1300"/>
          </a:p>
          <a:p>
            <a:pPr marL="457200" lvl="0" indent="-311150" algn="l" rtl="0">
              <a:spcBef>
                <a:spcPts val="0"/>
              </a:spcBef>
              <a:spcAft>
                <a:spcPts val="0"/>
              </a:spcAft>
              <a:buSzPts val="1300"/>
              <a:buChar char="●"/>
            </a:pPr>
            <a:r>
              <a:rPr lang="en" sz="1300"/>
              <a:t>alert them to it, </a:t>
            </a:r>
            <a:endParaRPr sz="1300"/>
          </a:p>
          <a:p>
            <a:pPr marL="457200" lvl="0" indent="-311150" algn="l" rtl="0">
              <a:spcBef>
                <a:spcPts val="0"/>
              </a:spcBef>
              <a:spcAft>
                <a:spcPts val="0"/>
              </a:spcAft>
              <a:buSzPts val="1300"/>
              <a:buChar char="●"/>
            </a:pPr>
            <a:r>
              <a:rPr lang="en" sz="1300"/>
              <a:t>remind them about it, and </a:t>
            </a:r>
            <a:endParaRPr sz="1300"/>
          </a:p>
          <a:p>
            <a:pPr marL="457200" lvl="0" indent="-311150" algn="l" rtl="0">
              <a:spcBef>
                <a:spcPts val="0"/>
              </a:spcBef>
              <a:spcAft>
                <a:spcPts val="0"/>
              </a:spcAft>
              <a:buSzPts val="1300"/>
              <a:buChar char="●"/>
            </a:pPr>
            <a:r>
              <a:rPr lang="en" sz="1300"/>
              <a:t>suggest how they might get better at it? </a:t>
            </a:r>
            <a:endParaRPr sz="1300"/>
          </a:p>
          <a:p>
            <a:pPr marL="0" lvl="0" indent="0" algn="l" rtl="0">
              <a:lnSpc>
                <a:spcPct val="115000"/>
              </a:lnSpc>
              <a:spcBef>
                <a:spcPts val="1200"/>
              </a:spcBef>
              <a:spcAft>
                <a:spcPts val="0"/>
              </a:spcAft>
              <a:buClr>
                <a:schemeClr val="dk1"/>
              </a:buClr>
              <a:buSzPts val="1100"/>
              <a:buFont typeface="Arial"/>
              <a:buNone/>
            </a:pPr>
            <a:r>
              <a:rPr lang="en" sz="1400">
                <a:solidFill>
                  <a:schemeClr val="dk1"/>
                </a:solidFill>
                <a:latin typeface="Calibri"/>
                <a:ea typeface="Calibri"/>
                <a:cs typeface="Calibri"/>
                <a:sym typeface="Calibri"/>
              </a:rPr>
              <a:t>We can talk in ways that nudge students to do more for themselves and encourage positive learning strategies. For example, the apparently simple question</a:t>
            </a:r>
            <a:r>
              <a:rPr lang="en" sz="1400" b="1">
                <a:solidFill>
                  <a:schemeClr val="dk1"/>
                </a:solidFill>
                <a:latin typeface="Calibri"/>
                <a:ea typeface="Calibri"/>
                <a:cs typeface="Calibri"/>
                <a:sym typeface="Calibri"/>
              </a:rPr>
              <a:t> ‘Can you explain why you are stuck?’</a:t>
            </a:r>
            <a:endParaRPr sz="1400" b="1">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 sz="1400" b="1">
                <a:solidFill>
                  <a:schemeClr val="dk1"/>
                </a:solidFill>
                <a:latin typeface="Calibri"/>
                <a:ea typeface="Calibri"/>
                <a:cs typeface="Calibri"/>
                <a:sym typeface="Calibri"/>
              </a:rPr>
              <a:t>It seeks to move them from ‘I’m stuck’ to ‘I’m stuck because’</a:t>
            </a:r>
            <a:endParaRPr sz="1400" b="1">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 sz="1400">
                <a:solidFill>
                  <a:schemeClr val="dk1"/>
                </a:solidFill>
                <a:latin typeface="Calibri"/>
                <a:ea typeface="Calibri"/>
                <a:cs typeface="Calibri"/>
                <a:sym typeface="Calibri"/>
              </a:rPr>
              <a:t>If we can nudge students to identify the source of their stuckness, often a way forward becomes apparent.</a:t>
            </a:r>
            <a:endParaRPr sz="1400">
              <a:solidFill>
                <a:schemeClr val="dk1"/>
              </a:solidFill>
              <a:latin typeface="Calibri"/>
              <a:ea typeface="Calibri"/>
              <a:cs typeface="Calibri"/>
              <a:sym typeface="Calibri"/>
            </a:endParaRPr>
          </a:p>
          <a:p>
            <a:pPr marL="171450" lvl="0" indent="-190500" algn="l" rtl="0">
              <a:spcBef>
                <a:spcPts val="120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I am stuck because I don’t know what xxx means – follow up with “so how might you find out?”</a:t>
            </a:r>
            <a:endParaRPr sz="1400">
              <a:solidFill>
                <a:schemeClr val="dk1"/>
              </a:solidFill>
              <a:latin typeface="Calibri"/>
              <a:ea typeface="Calibri"/>
              <a:cs typeface="Calibri"/>
              <a:sym typeface="Calibri"/>
            </a:endParaRPr>
          </a:p>
          <a:p>
            <a:pPr marL="171450" lvl="0" indent="-190500" algn="l" rtl="0">
              <a:spcBef>
                <a:spcPts val="120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I am stuck because I do not know what to do next? – so what might you do next?</a:t>
            </a:r>
            <a:endParaRPr sz="1400">
              <a:solidFill>
                <a:schemeClr val="dk1"/>
              </a:solidFill>
              <a:latin typeface="Calibri"/>
              <a:ea typeface="Calibri"/>
              <a:cs typeface="Calibri"/>
              <a:sym typeface="Calibri"/>
            </a:endParaRPr>
          </a:p>
          <a:p>
            <a:pPr marL="171450" lvl="0" indent="-190500" algn="l" rtl="0">
              <a:spcBef>
                <a:spcPts val="120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I am stuck because I do not understand yyy – so who might be able to help you?</a:t>
            </a:r>
            <a:endParaRPr sz="1400">
              <a:solidFill>
                <a:schemeClr val="dk1"/>
              </a:solidFill>
              <a:latin typeface="Calibri"/>
              <a:ea typeface="Calibri"/>
              <a:cs typeface="Calibri"/>
              <a:sym typeface="Calibri"/>
            </a:endParaRPr>
          </a:p>
          <a:p>
            <a:pPr marL="171450" lvl="0" indent="-190500" algn="l" rtl="0">
              <a:spcBef>
                <a:spcPts val="120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I am stuck because I can’t zzzz – so how could you find out how to zzzz?</a:t>
            </a:r>
            <a:endParaRPr sz="14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extLst>
      <p:ext uri="{BB962C8B-B14F-4D97-AF65-F5344CB8AC3E}">
        <p14:creationId xmlns:p14="http://schemas.microsoft.com/office/powerpoint/2010/main" val="268246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9381f2034_0_4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9381f2034_0_4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dirty="0">
                <a:solidFill>
                  <a:schemeClr val="dk1"/>
                </a:solidFill>
                <a:latin typeface="Calibri"/>
                <a:ea typeface="Calibri"/>
                <a:cs typeface="Calibri"/>
                <a:sym typeface="Calibri"/>
              </a:rPr>
              <a:t>CONSTRUCTING</a:t>
            </a:r>
            <a:r>
              <a:rPr lang="en" sz="1600" dirty="0">
                <a:solidFill>
                  <a:srgbClr val="444444"/>
                </a:solidFill>
                <a:latin typeface="Calibri"/>
                <a:ea typeface="Calibri"/>
                <a:cs typeface="Calibri"/>
                <a:sym typeface="Calibri"/>
              </a:rPr>
              <a:t>​ learning</a:t>
            </a:r>
            <a:endParaRPr sz="1500" dirty="0">
              <a:solidFill>
                <a:schemeClr val="dk1"/>
              </a:solidFill>
            </a:endParaRPr>
          </a:p>
          <a:p>
            <a:pPr marL="457200" lvl="0" indent="-330200" algn="l" rtl="0">
              <a:spcBef>
                <a:spcPts val="0"/>
              </a:spcBef>
              <a:spcAft>
                <a:spcPts val="0"/>
              </a:spcAft>
              <a:buSzPts val="1600"/>
              <a:buFont typeface="Calibri"/>
              <a:buChar char="●"/>
            </a:pPr>
            <a:r>
              <a:rPr lang="en" sz="1600" dirty="0">
                <a:solidFill>
                  <a:schemeClr val="dk1"/>
                </a:solidFill>
                <a:latin typeface="Calibri"/>
                <a:ea typeface="Calibri"/>
                <a:cs typeface="Calibri"/>
                <a:sym typeface="Calibri"/>
              </a:rPr>
              <a:t>Using a reflective model for learning – reflection on content </a:t>
            </a:r>
            <a:r>
              <a:rPr lang="en" sz="1600" b="1" i="1" dirty="0">
                <a:solidFill>
                  <a:schemeClr val="dk1"/>
                </a:solidFill>
                <a:latin typeface="Calibri"/>
                <a:ea typeface="Calibri"/>
                <a:cs typeface="Calibri"/>
                <a:sym typeface="Calibri"/>
              </a:rPr>
              <a:t>and</a:t>
            </a:r>
            <a:r>
              <a:rPr lang="en" sz="1600" dirty="0">
                <a:solidFill>
                  <a:schemeClr val="dk1"/>
                </a:solidFill>
                <a:latin typeface="Calibri"/>
                <a:ea typeface="Calibri"/>
                <a:cs typeface="Calibri"/>
                <a:sym typeface="Calibri"/>
              </a:rPr>
              <a:t> reflection on learning behaviours is routinely built into lessons</a:t>
            </a:r>
            <a:r>
              <a:rPr lang="en" sz="1600" dirty="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dirty="0">
                <a:solidFill>
                  <a:schemeClr val="dk1"/>
                </a:solidFill>
                <a:latin typeface="Calibri"/>
                <a:ea typeface="Calibri"/>
                <a:cs typeface="Calibri"/>
                <a:sym typeface="Calibri"/>
              </a:rPr>
              <a:t>Linking content with learning behaviours – lessons are designed intentionally to deliver content </a:t>
            </a:r>
            <a:r>
              <a:rPr lang="en" sz="1600" b="1" dirty="0">
                <a:solidFill>
                  <a:schemeClr val="dk1"/>
                </a:solidFill>
                <a:latin typeface="Calibri"/>
                <a:ea typeface="Calibri"/>
                <a:cs typeface="Calibri"/>
                <a:sym typeface="Calibri"/>
              </a:rPr>
              <a:t>and</a:t>
            </a:r>
            <a:r>
              <a:rPr lang="en" sz="1600" dirty="0">
                <a:solidFill>
                  <a:schemeClr val="dk1"/>
                </a:solidFill>
                <a:latin typeface="Calibri"/>
                <a:ea typeface="Calibri"/>
                <a:cs typeface="Calibri"/>
                <a:sym typeface="Calibri"/>
              </a:rPr>
              <a:t> to exercise learning behaviours. Students are made aware of both</a:t>
            </a:r>
            <a:r>
              <a:rPr lang="en" sz="1600" dirty="0">
                <a:solidFill>
                  <a:srgbClr val="444444"/>
                </a:solidFill>
                <a:latin typeface="Calibri"/>
                <a:ea typeface="Calibri"/>
                <a:cs typeface="Calibri"/>
                <a:sym typeface="Calibri"/>
              </a:rPr>
              <a:t>​</a:t>
            </a:r>
            <a:endParaRPr sz="1500" dirty="0">
              <a:solidFill>
                <a:schemeClr val="dk1"/>
              </a:solidFill>
            </a:endParaRPr>
          </a:p>
          <a:p>
            <a:pPr marL="457200" lvl="0" indent="-330200" algn="l" rtl="0">
              <a:spcBef>
                <a:spcPts val="0"/>
              </a:spcBef>
              <a:spcAft>
                <a:spcPts val="0"/>
              </a:spcAft>
              <a:buSzPts val="1600"/>
              <a:buFont typeface="Calibri"/>
              <a:buChar char="●"/>
            </a:pPr>
            <a:r>
              <a:rPr lang="en" sz="1600" dirty="0">
                <a:solidFill>
                  <a:schemeClr val="dk1"/>
                </a:solidFill>
                <a:latin typeface="Calibri"/>
                <a:ea typeface="Calibri"/>
                <a:cs typeface="Calibri"/>
                <a:sym typeface="Calibri"/>
              </a:rPr>
              <a:t>Rich, challenging activities – increasingly open-ended activities are designed to engage, to stretch and to challenge </a:t>
            </a:r>
            <a:endParaRPr lang="en" sz="1600" dirty="0" smtClean="0">
              <a:solidFill>
                <a:schemeClr val="dk1"/>
              </a:solidFill>
              <a:latin typeface="Calibri"/>
              <a:ea typeface="Calibri"/>
              <a:cs typeface="Calibri"/>
              <a:sym typeface="Calibri"/>
            </a:endParaRPr>
          </a:p>
          <a:p>
            <a:pPr marL="457200" lvl="0" indent="-330200" algn="l" rtl="0">
              <a:spcBef>
                <a:spcPts val="0"/>
              </a:spcBef>
              <a:spcAft>
                <a:spcPts val="0"/>
              </a:spcAft>
              <a:buSzPts val="1600"/>
              <a:buFont typeface="Calibri"/>
              <a:buChar char="●"/>
            </a:pPr>
            <a:endParaRPr lang="en" sz="1600" dirty="0" smtClean="0">
              <a:solidFill>
                <a:schemeClr val="dk1"/>
              </a:solidFill>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dirty="0" smtClean="0">
                <a:solidFill>
                  <a:schemeClr val="dk1"/>
                </a:solidFill>
                <a:latin typeface="Calibri"/>
                <a:ea typeface="Calibri"/>
                <a:cs typeface="Calibri"/>
                <a:sym typeface="Calibri"/>
              </a:rPr>
              <a:t>NOTE THAT CONSTRUCTING LEARNING WILL BE THE FOCUS OF UNIT 3 AND</a:t>
            </a:r>
            <a:r>
              <a:rPr lang="en" sz="1600" baseline="0" dirty="0" smtClean="0">
                <a:solidFill>
                  <a:schemeClr val="dk1"/>
                </a:solidFill>
                <a:latin typeface="Calibri"/>
                <a:ea typeface="Calibri"/>
                <a:cs typeface="Calibri"/>
                <a:sym typeface="Calibri"/>
              </a:rPr>
              <a:t> IS NOT DEVELOPED IN UNIT 2 </a:t>
            </a:r>
            <a:r>
              <a:rPr lang="en" sz="1600" dirty="0" smtClean="0">
                <a:solidFill>
                  <a:srgbClr val="444444"/>
                </a:solidFill>
                <a:latin typeface="Calibri"/>
                <a:ea typeface="Calibri"/>
                <a:cs typeface="Calibri"/>
                <a:sym typeface="Calibri"/>
              </a:rPr>
              <a:t>​</a:t>
            </a:r>
            <a:endParaRPr sz="1500" dirty="0">
              <a:solidFill>
                <a:schemeClr val="dk1"/>
              </a:solidFill>
            </a:endParaRPr>
          </a:p>
          <a:p>
            <a:pPr marL="0" lvl="0" indent="0" algn="l" rtl="0">
              <a:spcBef>
                <a:spcPts val="0"/>
              </a:spcBef>
              <a:spcAft>
                <a:spcPts val="0"/>
              </a:spcAft>
              <a:buNone/>
            </a:pPr>
            <a:endParaRPr sz="1300" dirty="0"/>
          </a:p>
        </p:txBody>
      </p:sp>
    </p:spTree>
    <p:extLst>
      <p:ext uri="{BB962C8B-B14F-4D97-AF65-F5344CB8AC3E}">
        <p14:creationId xmlns:p14="http://schemas.microsoft.com/office/powerpoint/2010/main" val="4087146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98cc10829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98cc10829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a:solidFill>
                  <a:schemeClr val="dk1"/>
                </a:solidFill>
              </a:rPr>
              <a:t>Make </a:t>
            </a:r>
            <a:r>
              <a:rPr lang="en" sz="1300" b="1">
                <a:solidFill>
                  <a:srgbClr val="FF6600"/>
                </a:solidFill>
              </a:rPr>
              <a:t>reflecting</a:t>
            </a:r>
            <a:r>
              <a:rPr lang="en" sz="1300" b="1">
                <a:solidFill>
                  <a:schemeClr val="dk1"/>
                </a:solidFill>
              </a:rPr>
              <a:t> part of everyday lessons</a:t>
            </a:r>
            <a:endParaRPr sz="1300" b="1">
              <a:solidFill>
                <a:schemeClr val="dk1"/>
              </a:solidFill>
            </a:endParaRPr>
          </a:p>
          <a:p>
            <a:pPr marL="0" lvl="0" indent="0" algn="l" rtl="0">
              <a:spcBef>
                <a:spcPts val="1200"/>
              </a:spcBef>
              <a:spcAft>
                <a:spcPts val="0"/>
              </a:spcAft>
              <a:buClr>
                <a:schemeClr val="dk1"/>
              </a:buClr>
              <a:buSzPts val="1100"/>
              <a:buFont typeface="Arial"/>
              <a:buNone/>
            </a:pPr>
            <a:r>
              <a:rPr lang="en" sz="1500">
                <a:solidFill>
                  <a:schemeClr val="dk1"/>
                </a:solidFill>
                <a:latin typeface="Calibri"/>
                <a:ea typeface="Calibri"/>
                <a:cs typeface="Calibri"/>
                <a:sym typeface="Calibri"/>
              </a:rPr>
              <a:t>Classroom observation confirms that reflection is done either infrequently, or poorly.</a:t>
            </a:r>
            <a:endParaRPr sz="150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 sz="1500">
                <a:solidFill>
                  <a:schemeClr val="dk1"/>
                </a:solidFill>
                <a:latin typeface="Calibri"/>
                <a:ea typeface="Calibri"/>
                <a:cs typeface="Calibri"/>
                <a:sym typeface="Calibri"/>
              </a:rPr>
              <a:t>At its worst, it gets lost in the rush to finish the lesson.</a:t>
            </a:r>
            <a:endParaRPr sz="150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 sz="1500">
                <a:solidFill>
                  <a:schemeClr val="dk1"/>
                </a:solidFill>
                <a:latin typeface="Calibri"/>
                <a:ea typeface="Calibri"/>
                <a:cs typeface="Calibri"/>
                <a:sym typeface="Calibri"/>
              </a:rPr>
              <a:t>Slightly better, but still poor, the teacher does the reflection </a:t>
            </a:r>
            <a:r>
              <a:rPr lang="en" sz="1500" b="1">
                <a:solidFill>
                  <a:schemeClr val="dk1"/>
                </a:solidFill>
                <a:latin typeface="Calibri"/>
                <a:ea typeface="Calibri"/>
                <a:cs typeface="Calibri"/>
                <a:sym typeface="Calibri"/>
              </a:rPr>
              <a:t>FOR</a:t>
            </a:r>
            <a:r>
              <a:rPr lang="en" sz="1500">
                <a:solidFill>
                  <a:schemeClr val="dk1"/>
                </a:solidFill>
                <a:latin typeface="Calibri"/>
                <a:ea typeface="Calibri"/>
                <a:cs typeface="Calibri"/>
                <a:sym typeface="Calibri"/>
              </a:rPr>
              <a:t> students – this amounts to little more than the teacher repeating the intended</a:t>
            </a:r>
            <a:r>
              <a:rPr lang="en" sz="1500" b="1">
                <a:solidFill>
                  <a:schemeClr val="dk1"/>
                </a:solidFill>
                <a:latin typeface="Calibri"/>
                <a:ea typeface="Calibri"/>
                <a:cs typeface="Calibri"/>
                <a:sym typeface="Calibri"/>
              </a:rPr>
              <a:t>,</a:t>
            </a:r>
            <a:r>
              <a:rPr lang="en" sz="1500">
                <a:solidFill>
                  <a:schemeClr val="dk1"/>
                </a:solidFill>
                <a:latin typeface="Calibri"/>
                <a:ea typeface="Calibri"/>
                <a:cs typeface="Calibri"/>
                <a:sym typeface="Calibri"/>
              </a:rPr>
              <a:t> content-related, learning outcomes and checking for student understanding.</a:t>
            </a:r>
            <a:endParaRPr sz="150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 sz="1500">
                <a:solidFill>
                  <a:schemeClr val="dk1"/>
                </a:solidFill>
                <a:latin typeface="Calibri"/>
                <a:ea typeface="Calibri"/>
                <a:cs typeface="Calibri"/>
                <a:sym typeface="Calibri"/>
              </a:rPr>
              <a:t>Reflection needs to be done </a:t>
            </a:r>
            <a:r>
              <a:rPr lang="en" sz="1500" b="1">
                <a:solidFill>
                  <a:schemeClr val="dk1"/>
                </a:solidFill>
                <a:latin typeface="Calibri"/>
                <a:ea typeface="Calibri"/>
                <a:cs typeface="Calibri"/>
                <a:sym typeface="Calibri"/>
              </a:rPr>
              <a:t>BY</a:t>
            </a:r>
            <a:r>
              <a:rPr lang="en" sz="1500">
                <a:solidFill>
                  <a:schemeClr val="dk1"/>
                </a:solidFill>
                <a:latin typeface="Calibri"/>
                <a:ea typeface="Calibri"/>
                <a:cs typeface="Calibri"/>
                <a:sym typeface="Calibri"/>
              </a:rPr>
              <a:t> students, not </a:t>
            </a:r>
            <a:r>
              <a:rPr lang="en" sz="1500" b="1">
                <a:solidFill>
                  <a:schemeClr val="dk1"/>
                </a:solidFill>
                <a:latin typeface="Calibri"/>
                <a:ea typeface="Calibri"/>
                <a:cs typeface="Calibri"/>
                <a:sym typeface="Calibri"/>
              </a:rPr>
              <a:t>FOR</a:t>
            </a:r>
            <a:r>
              <a:rPr lang="en" sz="1500">
                <a:solidFill>
                  <a:schemeClr val="dk1"/>
                </a:solidFill>
                <a:latin typeface="Calibri"/>
                <a:ea typeface="Calibri"/>
                <a:cs typeface="Calibri"/>
                <a:sym typeface="Calibri"/>
              </a:rPr>
              <a:t> them, and reflection should focus on both </a:t>
            </a:r>
            <a:r>
              <a:rPr lang="en" sz="1500" b="1">
                <a:solidFill>
                  <a:schemeClr val="dk1"/>
                </a:solidFill>
                <a:latin typeface="Calibri"/>
                <a:ea typeface="Calibri"/>
                <a:cs typeface="Calibri"/>
                <a:sym typeface="Calibri"/>
              </a:rPr>
              <a:t>what</a:t>
            </a:r>
            <a:r>
              <a:rPr lang="en" sz="1500">
                <a:solidFill>
                  <a:schemeClr val="dk1"/>
                </a:solidFill>
                <a:latin typeface="Calibri"/>
                <a:ea typeface="Calibri"/>
                <a:cs typeface="Calibri"/>
                <a:sym typeface="Calibri"/>
              </a:rPr>
              <a:t> has been learned and </a:t>
            </a:r>
            <a:r>
              <a:rPr lang="en" sz="1500" b="1">
                <a:solidFill>
                  <a:schemeClr val="dk1"/>
                </a:solidFill>
                <a:latin typeface="Calibri"/>
                <a:ea typeface="Calibri"/>
                <a:cs typeface="Calibri"/>
                <a:sym typeface="Calibri"/>
              </a:rPr>
              <a:t>how</a:t>
            </a:r>
            <a:r>
              <a:rPr lang="en" sz="1500">
                <a:solidFill>
                  <a:schemeClr val="dk1"/>
                </a:solidFill>
                <a:latin typeface="Calibri"/>
                <a:ea typeface="Calibri"/>
                <a:cs typeface="Calibri"/>
                <a:sym typeface="Calibri"/>
              </a:rPr>
              <a:t> it has been learned.</a:t>
            </a:r>
            <a:endParaRPr sz="150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 sz="1700">
                <a:solidFill>
                  <a:schemeClr val="dk1"/>
                </a:solidFill>
                <a:latin typeface="Calibri"/>
                <a:ea typeface="Calibri"/>
                <a:cs typeface="Calibri"/>
                <a:sym typeface="Calibri"/>
              </a:rPr>
              <a:t>Visible thinking routines - A </a:t>
            </a:r>
            <a:r>
              <a:rPr lang="en" sz="1700" b="1">
                <a:solidFill>
                  <a:schemeClr val="dk1"/>
                </a:solidFill>
                <a:latin typeface="Calibri"/>
                <a:ea typeface="Calibri"/>
                <a:cs typeface="Calibri"/>
                <a:sym typeface="Calibri"/>
              </a:rPr>
              <a:t>visible thinking routine</a:t>
            </a:r>
            <a:r>
              <a:rPr lang="en">
                <a:solidFill>
                  <a:srgbClr val="980000"/>
                </a:solidFill>
              </a:rPr>
              <a:t> </a:t>
            </a:r>
            <a:r>
              <a:rPr lang="en" sz="1500">
                <a:solidFill>
                  <a:schemeClr val="dk1"/>
                </a:solidFill>
                <a:latin typeface="Calibri"/>
                <a:ea typeface="Calibri"/>
                <a:cs typeface="Calibri"/>
                <a:sym typeface="Calibri"/>
              </a:rPr>
              <a:t>is a set of questions or a brief sequence of steps used to scaffold and support student thinking and to nudge specific learning behaviours.</a:t>
            </a:r>
            <a:endParaRPr sz="150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
                <a:solidFill>
                  <a:schemeClr val="dk1"/>
                </a:solidFill>
              </a:rPr>
              <a:t>They are used frequently, hence the word routine. The intention is to build them into learning habits.</a:t>
            </a:r>
            <a:endParaRPr>
              <a:solidFill>
                <a:schemeClr val="dk1"/>
              </a:solidFill>
            </a:endParaRPr>
          </a:p>
          <a:p>
            <a:pPr marL="0" lvl="0" indent="0" algn="l" rtl="0">
              <a:spcBef>
                <a:spcPts val="1200"/>
              </a:spcBef>
              <a:spcAft>
                <a:spcPts val="0"/>
              </a:spcAft>
              <a:buClr>
                <a:schemeClr val="dk1"/>
              </a:buClr>
              <a:buSzPts val="1100"/>
              <a:buFont typeface="Arial"/>
              <a:buNone/>
            </a:pPr>
            <a:r>
              <a:rPr lang="en" sz="1400">
                <a:solidFill>
                  <a:schemeClr val="dk1"/>
                </a:solidFill>
              </a:rPr>
              <a:t>The example given here is the routine See/Think/Wonder.</a:t>
            </a:r>
            <a:endParaRPr sz="1400">
              <a:solidFill>
                <a:schemeClr val="dk1"/>
              </a:solidFill>
            </a:endParaRPr>
          </a:p>
          <a:p>
            <a:pPr marL="457200" lvl="0" indent="-323850" algn="l" rtl="0">
              <a:spcBef>
                <a:spcPts val="1200"/>
              </a:spcBef>
              <a:spcAft>
                <a:spcPts val="0"/>
              </a:spcAft>
              <a:buClr>
                <a:schemeClr val="dk1"/>
              </a:buClr>
              <a:buSzPts val="1500"/>
              <a:buChar char="●"/>
            </a:pPr>
            <a:r>
              <a:rPr lang="en" sz="1500">
                <a:solidFill>
                  <a:schemeClr val="dk1"/>
                </a:solidFill>
              </a:rPr>
              <a:t>What do you see? (encourages attentive noticing)</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What do you think about that? (requires a blend of imagining and reasoning)</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What does it make you wonder? (stimulates curiosity)</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Use it to open up a conversation about any object, image etc.</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Change it to Read/Think/Wonder to interrogate text.</a:t>
            </a:r>
            <a:endParaRPr sz="15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7407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9381f2034_0_4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9381f2034_0_4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a:solidFill>
                  <a:schemeClr val="dk1"/>
                </a:solidFill>
                <a:latin typeface="Calibri"/>
                <a:ea typeface="Calibri"/>
                <a:cs typeface="Calibri"/>
                <a:sym typeface="Calibri"/>
              </a:rPr>
              <a:t>CELEBRATING</a:t>
            </a:r>
            <a:r>
              <a:rPr lang="en" sz="1600">
                <a:solidFill>
                  <a:srgbClr val="444444"/>
                </a:solidFill>
                <a:latin typeface="Calibri"/>
                <a:ea typeface="Calibri"/>
                <a:cs typeface="Calibri"/>
                <a:sym typeface="Calibri"/>
              </a:rPr>
              <a:t>​ learning and its growth</a:t>
            </a:r>
            <a:endParaRPr sz="150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Growing learning habits – finding ways to track, record and celebrate learning behaviour growth,</a:t>
            </a:r>
            <a:r>
              <a:rPr lang="en" sz="1600">
                <a:solidFill>
                  <a:srgbClr val="444444"/>
                </a:solidFill>
                <a:latin typeface="Calibri"/>
                <a:ea typeface="Calibri"/>
                <a:cs typeface="Calibri"/>
                <a:sym typeface="Calibri"/>
              </a:rPr>
              <a:t>​</a:t>
            </a:r>
            <a:endParaRPr sz="150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Redefining failure – turning the lens around: mistakes become learning opportunities; difficulty is when learning happens; asking questions shows curiosity, not a lack of intelligence. </a:t>
            </a:r>
            <a:r>
              <a:rPr lang="en" sz="1600">
                <a:solidFill>
                  <a:srgbClr val="444444"/>
                </a:solidFill>
                <a:latin typeface="Calibri"/>
                <a:ea typeface="Calibri"/>
                <a:cs typeface="Calibri"/>
                <a:sym typeface="Calibri"/>
              </a:rPr>
              <a:t>​</a:t>
            </a:r>
            <a:endParaRPr sz="1500">
              <a:solidFill>
                <a:schemeClr val="dk1"/>
              </a:solidFill>
            </a:endParaRPr>
          </a:p>
          <a:p>
            <a:pPr marL="457200" lvl="0" indent="-330200" algn="l" rtl="0">
              <a:spcBef>
                <a:spcPts val="0"/>
              </a:spcBef>
              <a:spcAft>
                <a:spcPts val="0"/>
              </a:spcAft>
              <a:buSzPts val="1600"/>
              <a:buFont typeface="Calibri"/>
              <a:buChar char="●"/>
            </a:pPr>
            <a:r>
              <a:rPr lang="en" sz="1500">
                <a:solidFill>
                  <a:schemeClr val="dk1"/>
                </a:solidFill>
              </a:rPr>
              <a:t>Putting </a:t>
            </a:r>
            <a:r>
              <a:rPr lang="en" sz="1600">
                <a:solidFill>
                  <a:schemeClr val="dk1"/>
                </a:solidFill>
                <a:latin typeface="Calibri"/>
                <a:ea typeface="Calibri"/>
                <a:cs typeface="Calibri"/>
                <a:sym typeface="Calibri"/>
              </a:rPr>
              <a:t>learning on display – the process of learning (as opposed to the finished outcomes of learning) are on display. Annotated work in progress, first attempts, revisions, failed lines of enquiry, leading, of course, to the finished article.</a:t>
            </a:r>
            <a:r>
              <a:rPr lang="en" sz="1600">
                <a:solidFill>
                  <a:srgbClr val="444444"/>
                </a:solidFill>
                <a:latin typeface="Calibri"/>
                <a:ea typeface="Calibri"/>
                <a:cs typeface="Calibri"/>
                <a:sym typeface="Calibri"/>
              </a:rPr>
              <a:t>​</a:t>
            </a:r>
            <a:endParaRPr sz="1500">
              <a:solidFill>
                <a:schemeClr val="dk1"/>
              </a:solidFill>
            </a:endParaRPr>
          </a:p>
          <a:p>
            <a:pPr marL="0" lvl="0" indent="0" algn="l" rtl="0">
              <a:spcBef>
                <a:spcPts val="0"/>
              </a:spcBef>
              <a:spcAft>
                <a:spcPts val="0"/>
              </a:spcAft>
              <a:buClr>
                <a:schemeClr val="dk1"/>
              </a:buClr>
              <a:buSzPts val="1400"/>
              <a:buFont typeface="Arial"/>
              <a:buNone/>
            </a:pPr>
            <a:endParaRPr sz="1600">
              <a:solidFill>
                <a:srgbClr val="FF0000"/>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9405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98cc10829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98cc10829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500" b="1">
                <a:solidFill>
                  <a:schemeClr val="dk1"/>
                </a:solidFill>
                <a:latin typeface="Calibri"/>
                <a:ea typeface="Calibri"/>
                <a:cs typeface="Calibri"/>
                <a:sym typeface="Calibri"/>
              </a:rPr>
              <a:t>Bring the process of learning out of the shadows</a:t>
            </a:r>
            <a:r>
              <a:rPr lang="en" sz="1500">
                <a:solidFill>
                  <a:schemeClr val="dk1"/>
                </a:solidFill>
                <a:latin typeface="Calibri"/>
                <a:ea typeface="Calibri"/>
                <a:cs typeface="Calibri"/>
                <a:sym typeface="Calibri"/>
              </a:rPr>
              <a:t> – make the process of learning visible in displays. Display the learning strategies that were used. Give space on walls to the how as well as the what of learning.</a:t>
            </a:r>
            <a:endParaRPr sz="1500">
              <a:solidFill>
                <a:schemeClr val="dk1"/>
              </a:solidFill>
              <a:latin typeface="Calibri"/>
              <a:ea typeface="Calibri"/>
              <a:cs typeface="Calibri"/>
              <a:sym typeface="Calibri"/>
            </a:endParaRPr>
          </a:p>
          <a:p>
            <a:pPr marL="0" lvl="0" indent="0" algn="l" rtl="0">
              <a:spcBef>
                <a:spcPts val="1200"/>
              </a:spcBef>
              <a:spcAft>
                <a:spcPts val="0"/>
              </a:spcAft>
              <a:buNone/>
            </a:pPr>
            <a:r>
              <a:rPr lang="en" sz="1500" b="1">
                <a:solidFill>
                  <a:schemeClr val="dk1"/>
                </a:solidFill>
                <a:latin typeface="Calibri"/>
                <a:ea typeface="Calibri"/>
                <a:cs typeface="Calibri"/>
                <a:sym typeface="Calibri"/>
              </a:rPr>
              <a:t>Celebrate the growth</a:t>
            </a:r>
            <a:r>
              <a:rPr lang="en" sz="1500">
                <a:solidFill>
                  <a:schemeClr val="dk1"/>
                </a:solidFill>
                <a:latin typeface="Calibri"/>
                <a:ea typeface="Calibri"/>
                <a:cs typeface="Calibri"/>
                <a:sym typeface="Calibri"/>
              </a:rPr>
              <a:t> of learning behaviours – be on the lookout for learners employing effective learning behaviours and offer public praise. Show your interest in their growth as a learner (rather than a knower). </a:t>
            </a:r>
            <a:endParaRPr sz="1500">
              <a:solidFill>
                <a:schemeClr val="dk1"/>
              </a:solidFill>
              <a:latin typeface="Calibri"/>
              <a:ea typeface="Calibri"/>
              <a:cs typeface="Calibri"/>
              <a:sym typeface="Calibri"/>
            </a:endParaRPr>
          </a:p>
          <a:p>
            <a:pPr marL="0" lvl="0" indent="0" algn="l" rtl="0">
              <a:spcBef>
                <a:spcPts val="1200"/>
              </a:spcBef>
              <a:spcAft>
                <a:spcPts val="0"/>
              </a:spcAft>
              <a:buNone/>
            </a:pPr>
            <a:r>
              <a:rPr lang="en" sz="1500" b="1">
                <a:solidFill>
                  <a:schemeClr val="dk1"/>
                </a:solidFill>
                <a:latin typeface="Calibri"/>
                <a:ea typeface="Calibri"/>
                <a:cs typeface="Calibri"/>
                <a:sym typeface="Calibri"/>
              </a:rPr>
              <a:t>Redefine failure</a:t>
            </a:r>
            <a:r>
              <a:rPr lang="en" sz="1500">
                <a:solidFill>
                  <a:schemeClr val="dk1"/>
                </a:solidFill>
                <a:latin typeface="Calibri"/>
                <a:ea typeface="Calibri"/>
                <a:cs typeface="Calibri"/>
                <a:sym typeface="Calibri"/>
              </a:rPr>
              <a:t> – prize hard work and effort over effortless expertise; value interesting questions over correct answers; treat mistakes as learning opportunities rather than a failure; expect students to find it difficult and challenge them if they are succeeding too easily; expect students to refine and improve on their first attempts . . . . </a:t>
            </a:r>
            <a:endParaRPr sz="1500">
              <a:solidFill>
                <a:schemeClr val="dk1"/>
              </a:solidFill>
              <a:latin typeface="Calibri"/>
              <a:ea typeface="Calibri"/>
              <a:cs typeface="Calibri"/>
              <a:sym typeface="Calibri"/>
            </a:endParaRPr>
          </a:p>
          <a:p>
            <a:pPr marL="0" lvl="0" indent="0" algn="l" rtl="0">
              <a:spcBef>
                <a:spcPts val="1200"/>
              </a:spcBef>
              <a:spcAft>
                <a:spcPts val="0"/>
              </a:spcAft>
              <a:buNone/>
            </a:pPr>
            <a:endParaRPr sz="1200">
              <a:solidFill>
                <a:srgbClr val="980000"/>
              </a:solidFill>
            </a:endParaRPr>
          </a:p>
        </p:txBody>
      </p:sp>
    </p:spTree>
    <p:extLst>
      <p:ext uri="{BB962C8B-B14F-4D97-AF65-F5344CB8AC3E}">
        <p14:creationId xmlns:p14="http://schemas.microsoft.com/office/powerpoint/2010/main" val="43842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99ae629a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e99ae629a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it all hangs together when it’s </a:t>
            </a:r>
            <a:r>
              <a:rPr lang="en" dirty="0" smtClean="0"/>
              <a:t>working</a:t>
            </a:r>
          </a:p>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A</a:t>
            </a:r>
            <a:r>
              <a:rPr lang="en" baseline="0" dirty="0" smtClean="0"/>
              <a:t> 3 minute clip exploring Classroom Culture.</a:t>
            </a:r>
            <a:endParaRPr dirty="0"/>
          </a:p>
        </p:txBody>
      </p:sp>
    </p:spTree>
    <p:extLst>
      <p:ext uri="{BB962C8B-B14F-4D97-AF65-F5344CB8AC3E}">
        <p14:creationId xmlns:p14="http://schemas.microsoft.com/office/powerpoint/2010/main" val="3494832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9381f2034_0_3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e9381f2034_0_3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380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9381f2034_0_3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e9381f2034_0_3646:notes"/>
          <p:cNvSpPr txBox="1">
            <a:spLocks noGrp="1"/>
          </p:cNvSpPr>
          <p:nvPr>
            <p:ph type="body" idx="1"/>
          </p:nvPr>
        </p:nvSpPr>
        <p:spPr>
          <a:xfrm>
            <a:off x="685800" y="4343401"/>
            <a:ext cx="5486400" cy="411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 sz="1600" b="1">
                <a:latin typeface="Calibri"/>
                <a:ea typeface="Calibri"/>
                <a:cs typeface="Calibri"/>
                <a:sym typeface="Calibri"/>
              </a:rPr>
              <a:t>Putting detail into the palette ideas</a:t>
            </a:r>
            <a:r>
              <a:rPr lang="en" sz="1600" b="1" i="0" u="none" strike="noStrike" cap="none">
                <a:solidFill>
                  <a:srgbClr val="444444"/>
                </a:solidFill>
                <a:latin typeface="Calibri"/>
                <a:ea typeface="Calibri"/>
                <a:cs typeface="Calibri"/>
                <a:sym typeface="Calibri"/>
              </a:rPr>
              <a:t>​</a:t>
            </a:r>
            <a:endParaRPr sz="1600" b="1" i="0" u="none" strike="noStrike" cap="none">
              <a:solidFill>
                <a:srgbClr val="444444"/>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600" i="0" u="none" strike="noStrike" cap="none">
                <a:solidFill>
                  <a:srgbClr val="444444"/>
                </a:solidFill>
                <a:latin typeface="Calibri"/>
                <a:ea typeface="Calibri"/>
                <a:cs typeface="Calibri"/>
                <a:sym typeface="Calibri"/>
              </a:rPr>
              <a:t>​</a:t>
            </a:r>
            <a:r>
              <a:rPr lang="en" sz="600">
                <a:solidFill>
                  <a:srgbClr val="000000"/>
                </a:solidFill>
                <a:latin typeface="Calibri"/>
                <a:ea typeface="Calibri"/>
                <a:cs typeface="Calibri"/>
                <a:sym typeface="Calibri"/>
              </a:rPr>
              <a:t> </a:t>
            </a:r>
            <a:r>
              <a:rPr lang="en" sz="1500">
                <a:latin typeface="Calibri"/>
                <a:ea typeface="Calibri"/>
                <a:cs typeface="Calibri"/>
                <a:sym typeface="Calibri"/>
              </a:rPr>
              <a:t>In</a:t>
            </a:r>
            <a:r>
              <a:rPr lang="en" sz="1500">
                <a:solidFill>
                  <a:srgbClr val="000000"/>
                </a:solidFill>
                <a:latin typeface="Calibri"/>
                <a:ea typeface="Calibri"/>
                <a:cs typeface="Calibri"/>
                <a:sym typeface="Calibri"/>
              </a:rPr>
              <a:t> </a:t>
            </a:r>
            <a:r>
              <a:rPr lang="en" sz="1500">
                <a:latin typeface="Calibri"/>
                <a:ea typeface="Calibri"/>
                <a:cs typeface="Calibri"/>
                <a:sym typeface="Calibri"/>
              </a:rPr>
              <a:t>using</a:t>
            </a:r>
            <a:r>
              <a:rPr lang="en" sz="1500">
                <a:solidFill>
                  <a:srgbClr val="000000"/>
                </a:solidFill>
                <a:latin typeface="Calibri"/>
                <a:ea typeface="Calibri"/>
                <a:cs typeface="Calibri"/>
                <a:sym typeface="Calibri"/>
              </a:rPr>
              <a:t> the palette</a:t>
            </a:r>
            <a:r>
              <a:rPr lang="en" sz="1500">
                <a:latin typeface="Calibri"/>
                <a:ea typeface="Calibri"/>
                <a:cs typeface="Calibri"/>
                <a:sym typeface="Calibri"/>
              </a:rPr>
              <a:t>’</a:t>
            </a:r>
            <a:r>
              <a:rPr lang="en" sz="1500">
                <a:solidFill>
                  <a:srgbClr val="000000"/>
                </a:solidFill>
                <a:latin typeface="Calibri"/>
                <a:ea typeface="Calibri"/>
                <a:cs typeface="Calibri"/>
                <a:sym typeface="Calibri"/>
              </a:rPr>
              <a:t>s ideas what outcomes are we aiming to achieve</a:t>
            </a:r>
            <a:r>
              <a:rPr lang="en" sz="1500">
                <a:latin typeface="Calibri"/>
                <a:ea typeface="Calibri"/>
                <a:cs typeface="Calibri"/>
                <a:sym typeface="Calibri"/>
              </a:rPr>
              <a:t>?</a:t>
            </a:r>
            <a:endParaRPr sz="1500">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500">
                <a:solidFill>
                  <a:srgbClr val="000000"/>
                </a:solidFill>
                <a:latin typeface="Calibri"/>
                <a:ea typeface="Calibri"/>
                <a:cs typeface="Calibri"/>
                <a:sym typeface="Calibri"/>
              </a:rPr>
              <a:t> Start with the end in mind. </a:t>
            </a:r>
            <a:endParaRPr sz="15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600" i="0" u="none" strike="noStrike" cap="none">
                <a:solidFill>
                  <a:srgbClr val="000000"/>
                </a:solidFill>
                <a:latin typeface="Calibri"/>
                <a:ea typeface="Calibri"/>
                <a:cs typeface="Calibri"/>
                <a:sym typeface="Calibri"/>
              </a:rPr>
              <a:t>Teachers change the means in order to achieve the desired outcomes for learners</a:t>
            </a:r>
            <a:r>
              <a:rPr lang="en" sz="1600" i="0" u="none" strike="noStrike" cap="none">
                <a:solidFill>
                  <a:srgbClr val="444444"/>
                </a:solidFill>
                <a:latin typeface="Calibri"/>
                <a:ea typeface="Calibri"/>
                <a:cs typeface="Calibri"/>
                <a:sym typeface="Calibri"/>
              </a:rPr>
              <a:t>​</a:t>
            </a:r>
            <a:endParaRPr sz="1600" i="0" u="none" strike="noStrike" cap="none">
              <a:solidFill>
                <a:srgbClr val="444444"/>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700">
                <a:solidFill>
                  <a:srgbClr val="444444"/>
                </a:solidFill>
                <a:latin typeface="Calibri"/>
                <a:ea typeface="Calibri"/>
                <a:cs typeface="Calibri"/>
                <a:sym typeface="Calibri"/>
              </a:rPr>
              <a:t>Which of these outcomes would NOT be valid?</a:t>
            </a:r>
            <a:endParaRPr sz="1200" b="0" i="0" u="none" strike="noStrike" cap="none">
              <a:solidFill>
                <a:srgbClr val="444444"/>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200" b="0" i="0" u="none" strike="noStrike" cap="none">
                <a:solidFill>
                  <a:srgbClr val="444444"/>
                </a:solidFill>
                <a:latin typeface="Calibri"/>
                <a:ea typeface="Calibri"/>
                <a:cs typeface="Calibri"/>
                <a:sym typeface="Calibri"/>
              </a:rPr>
              <a:t>​</a:t>
            </a:r>
            <a:endParaRPr sz="1200" b="0" i="0" u="none" strike="noStrike" cap="none">
              <a:solidFill>
                <a:srgbClr val="444444"/>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200" b="0" i="0" u="none" strike="noStrike" cap="none">
                <a:solidFill>
                  <a:srgbClr val="444444"/>
                </a:solidFill>
                <a:latin typeface="Calibri"/>
                <a:ea typeface="Calibri"/>
                <a:cs typeface="Calibri"/>
                <a:sym typeface="Calibri"/>
              </a:rPr>
              <a:t>​</a:t>
            </a:r>
            <a:endParaRPr sz="1200" b="0" i="0" u="none" strike="noStrike" cap="none">
              <a:solidFill>
                <a:srgbClr val="444444"/>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600" b="0" i="0" u="none" strike="noStrike" cap="none">
                <a:solidFill>
                  <a:srgbClr val="000000"/>
                </a:solidFill>
                <a:latin typeface="Calibri"/>
                <a:ea typeface="Calibri"/>
                <a:cs typeface="Calibri"/>
                <a:sym typeface="Calibri"/>
              </a:rPr>
              <a:t>Talk through the outputs/ends for learners...which of these would you </a:t>
            </a:r>
            <a:r>
              <a:rPr lang="en" sz="1600" b="1" i="0" u="none" strike="noStrike" cap="none">
                <a:solidFill>
                  <a:srgbClr val="000000"/>
                </a:solidFill>
                <a:latin typeface="Calibri"/>
                <a:ea typeface="Calibri"/>
                <a:cs typeface="Calibri"/>
                <a:sym typeface="Calibri"/>
              </a:rPr>
              <a:t>not want</a:t>
            </a:r>
            <a:r>
              <a:rPr lang="en" sz="1600" b="0" i="0" u="none" strike="noStrike" cap="none">
                <a:solidFill>
                  <a:srgbClr val="000000"/>
                </a:solidFill>
                <a:latin typeface="Calibri"/>
                <a:ea typeface="Calibri"/>
                <a:cs typeface="Calibri"/>
                <a:sym typeface="Calibri"/>
              </a:rPr>
              <a:t>?</a:t>
            </a:r>
            <a:r>
              <a:rPr lang="en" sz="1600" b="0" i="0" u="none" strike="noStrike" cap="none">
                <a:solidFill>
                  <a:srgbClr val="444444"/>
                </a:solidFill>
                <a:latin typeface="Calibri"/>
                <a:ea typeface="Calibri"/>
                <a:cs typeface="Calibri"/>
                <a:sym typeface="Calibri"/>
              </a:rPr>
              <a:t>​</a:t>
            </a:r>
            <a:endParaRPr sz="1600" b="0" i="0" u="none" strike="noStrike" cap="none">
              <a:solidFill>
                <a:srgbClr val="444444"/>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600" b="0" i="0" u="none" strike="noStrike" cap="none">
                <a:solidFill>
                  <a:srgbClr val="000000"/>
                </a:solidFill>
                <a:latin typeface="Calibri"/>
                <a:ea typeface="Calibri"/>
                <a:cs typeface="Calibri"/>
                <a:sym typeface="Calibri"/>
              </a:rPr>
              <a:t>Which of these are NOT important in the modern world?</a:t>
            </a:r>
            <a:r>
              <a:rPr lang="en" sz="1600" b="0" i="0" u="none" strike="noStrike" cap="none">
                <a:solidFill>
                  <a:srgbClr val="444444"/>
                </a:solidFill>
                <a:latin typeface="Calibri"/>
                <a:ea typeface="Calibri"/>
                <a:cs typeface="Calibri"/>
                <a:sym typeface="Calibri"/>
              </a:rPr>
              <a:t>​</a:t>
            </a:r>
            <a:endParaRPr sz="1600" b="0" i="0" u="none" strike="noStrike" cap="none">
              <a:solidFill>
                <a:srgbClr val="444444"/>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500">
                <a:solidFill>
                  <a:srgbClr val="444444"/>
                </a:solidFill>
              </a:rPr>
              <a:t>How do these play out against the school’s values and beliefs/ Vision statements</a:t>
            </a:r>
            <a:endParaRPr sz="1500">
              <a:solidFill>
                <a:srgbClr val="444444"/>
              </a:solidFill>
            </a:endParaRPr>
          </a:p>
          <a:p>
            <a:pPr marL="0" marR="0" lvl="0" indent="0" algn="l" rtl="0">
              <a:lnSpc>
                <a:spcPct val="100000"/>
              </a:lnSpc>
              <a:spcBef>
                <a:spcPts val="0"/>
              </a:spcBef>
              <a:spcAft>
                <a:spcPts val="0"/>
              </a:spcAft>
              <a:buSzPts val="1400"/>
              <a:buNone/>
            </a:pPr>
            <a:r>
              <a:rPr lang="en" sz="1200" b="0" i="0" u="none" strike="noStrike" cap="none">
                <a:solidFill>
                  <a:srgbClr val="444444"/>
                </a:solidFill>
                <a:latin typeface="Calibri"/>
                <a:ea typeface="Calibri"/>
                <a:cs typeface="Calibri"/>
                <a:sym typeface="Calibri"/>
              </a:rPr>
              <a:t>​</a:t>
            </a:r>
            <a:endParaRPr sz="1200" b="0" i="0" u="none" strike="noStrike" cap="none">
              <a:solidFill>
                <a:srgbClr val="444444"/>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a:solidFill>
                <a:srgbClr val="444444"/>
              </a:solidFill>
            </a:endParaRPr>
          </a:p>
          <a:p>
            <a:pPr marL="0" marR="0" lvl="0" indent="0" algn="l" rtl="0">
              <a:lnSpc>
                <a:spcPct val="100000"/>
              </a:lnSpc>
              <a:spcBef>
                <a:spcPts val="0"/>
              </a:spcBef>
              <a:spcAft>
                <a:spcPts val="0"/>
              </a:spcAft>
              <a:buSzPts val="1400"/>
              <a:buNone/>
            </a:pPr>
            <a:endParaRPr>
              <a:solidFill>
                <a:srgbClr val="444444"/>
              </a:solidFill>
            </a:endParaRPr>
          </a:p>
          <a:p>
            <a:pPr marL="0" marR="0" lvl="0" indent="0" algn="l" rtl="0">
              <a:lnSpc>
                <a:spcPct val="100000"/>
              </a:lnSpc>
              <a:spcBef>
                <a:spcPts val="0"/>
              </a:spcBef>
              <a:spcAft>
                <a:spcPts val="0"/>
              </a:spcAft>
              <a:buSzPts val="1400"/>
              <a:buNone/>
            </a:pPr>
            <a:endParaRPr>
              <a:solidFill>
                <a:srgbClr val="444444"/>
              </a:solidFill>
            </a:endParaRPr>
          </a:p>
        </p:txBody>
      </p:sp>
      <p:sp>
        <p:nvSpPr>
          <p:cNvPr id="282" name="Google Shape;282;ge9381f2034_0_364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7625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9381f2034_0_3655:notes"/>
          <p:cNvSpPr txBox="1">
            <a:spLocks noGrp="1"/>
          </p:cNvSpPr>
          <p:nvPr>
            <p:ph type="body" idx="1"/>
          </p:nvPr>
        </p:nvSpPr>
        <p:spPr>
          <a:xfrm>
            <a:off x="992823" y="30094567"/>
            <a:ext cx="7942500" cy="28510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a:solidFill>
                  <a:srgbClr val="FF0000"/>
                </a:solidFill>
              </a:rPr>
              <a:t> </a:t>
            </a:r>
            <a:r>
              <a:rPr lang="en" sz="1600">
                <a:solidFill>
                  <a:srgbClr val="000000"/>
                </a:solidFill>
                <a:latin typeface="Calibri"/>
                <a:ea typeface="Calibri"/>
                <a:cs typeface="Calibri"/>
                <a:sym typeface="Calibri"/>
              </a:rPr>
              <a:t>A discussion activity:</a:t>
            </a:r>
            <a:endParaRPr sz="1600">
              <a:solidFill>
                <a:srgbClr val="000000"/>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500">
                <a:solidFill>
                  <a:srgbClr val="444444"/>
                </a:solidFill>
                <a:latin typeface="Calibri"/>
                <a:ea typeface="Calibri"/>
                <a:cs typeface="Calibri"/>
                <a:sym typeface="Calibri"/>
              </a:rPr>
              <a:t>What do we understand by each of the ‘Ends’ statements?</a:t>
            </a:r>
            <a:endParaRPr sz="1500">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500">
                <a:solidFill>
                  <a:srgbClr val="444444"/>
                </a:solidFill>
                <a:latin typeface="Calibri"/>
                <a:ea typeface="Calibri"/>
                <a:cs typeface="Calibri"/>
                <a:sym typeface="Calibri"/>
              </a:rPr>
              <a:t>Do we want our students to be like this?</a:t>
            </a:r>
            <a:endParaRPr sz="1500">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500">
                <a:solidFill>
                  <a:srgbClr val="444444"/>
                </a:solidFill>
                <a:latin typeface="Calibri"/>
                <a:ea typeface="Calibri"/>
                <a:cs typeface="Calibri"/>
                <a:sym typeface="Calibri"/>
              </a:rPr>
              <a:t>To what extent are our students already like this?</a:t>
            </a:r>
            <a:endParaRPr sz="1500">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500">
                <a:solidFill>
                  <a:srgbClr val="444444"/>
                </a:solidFill>
                <a:latin typeface="Calibri"/>
                <a:ea typeface="Calibri"/>
                <a:cs typeface="Calibri"/>
                <a:sym typeface="Calibri"/>
              </a:rPr>
              <a:t>Do they become more like it as they pass through our school? If yes, why does this happen - planned intervention or by chance? If no, what might need to be done differently?</a:t>
            </a:r>
            <a:endParaRPr sz="1500">
              <a:solidFill>
                <a:srgbClr val="444444"/>
              </a:solidFill>
              <a:latin typeface="Calibri"/>
              <a:ea typeface="Calibri"/>
              <a:cs typeface="Calibri"/>
              <a:sym typeface="Calibri"/>
            </a:endParaRPr>
          </a:p>
          <a:p>
            <a:pPr marL="457200" lvl="0" indent="0" algn="l" rtl="0">
              <a:lnSpc>
                <a:spcPct val="100000"/>
              </a:lnSpc>
              <a:spcBef>
                <a:spcPts val="0"/>
              </a:spcBef>
              <a:spcAft>
                <a:spcPts val="0"/>
              </a:spcAft>
              <a:buNone/>
            </a:pPr>
            <a:endParaRPr sz="1500">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91" name="Google Shape;291;ge9381f2034_0_3655:notes"/>
          <p:cNvSpPr>
            <a:spLocks noGrp="1" noRot="1" noChangeAspect="1"/>
          </p:cNvSpPr>
          <p:nvPr>
            <p:ph type="sldImg" idx="2"/>
          </p:nvPr>
        </p:nvSpPr>
        <p:spPr>
          <a:xfrm>
            <a:off x="-16157575" y="4749800"/>
            <a:ext cx="42243375" cy="23763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062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98cc108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98cc108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 This presentation is about features of learning friendly classrooms, how they work</a:t>
            </a:r>
            <a:r>
              <a:rPr lang="en" sz="1200" dirty="0" smtClean="0"/>
              <a:t>, and </a:t>
            </a:r>
            <a:r>
              <a:rPr lang="en" sz="1200" dirty="0"/>
              <a:t>how they relate to the schools vision for </a:t>
            </a:r>
            <a:r>
              <a:rPr lang="en" sz="1200" dirty="0" smtClean="0"/>
              <a:t>learning.</a:t>
            </a:r>
            <a:endParaRPr sz="1200" dirty="0"/>
          </a:p>
        </p:txBody>
      </p:sp>
    </p:spTree>
    <p:extLst>
      <p:ext uri="{BB962C8B-B14F-4D97-AF65-F5344CB8AC3E}">
        <p14:creationId xmlns:p14="http://schemas.microsoft.com/office/powerpoint/2010/main" val="1238770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9381f2034_0_3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e9381f2034_0_3661:notes"/>
          <p:cNvSpPr txBox="1">
            <a:spLocks noGrp="1"/>
          </p:cNvSpPr>
          <p:nvPr>
            <p:ph type="body" idx="1"/>
          </p:nvPr>
        </p:nvSpPr>
        <p:spPr>
          <a:xfrm>
            <a:off x="685800" y="4343401"/>
            <a:ext cx="5486400" cy="411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1">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800">
                <a:solidFill>
                  <a:schemeClr val="dk1"/>
                </a:solidFill>
                <a:latin typeface="Calibri"/>
                <a:ea typeface="Calibri"/>
                <a:cs typeface="Calibri"/>
                <a:sym typeface="Calibri"/>
              </a:rPr>
              <a:t>The inputs...the teachers’ job</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 sz="1800">
                <a:solidFill>
                  <a:schemeClr val="dk1"/>
                </a:solidFill>
                <a:latin typeface="Calibri"/>
                <a:ea typeface="Calibri"/>
                <a:cs typeface="Calibri"/>
                <a:sym typeface="Calibri"/>
              </a:rPr>
              <a:t>You are the means... working for the ends</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900" b="1">
              <a:latin typeface="Calibri"/>
              <a:ea typeface="Calibri"/>
              <a:cs typeface="Calibri"/>
              <a:sym typeface="Calibri"/>
            </a:endParaRPr>
          </a:p>
          <a:p>
            <a:pPr marL="0" marR="0" lvl="0" indent="0" algn="l" rtl="0">
              <a:lnSpc>
                <a:spcPct val="100000"/>
              </a:lnSpc>
              <a:spcBef>
                <a:spcPts val="0"/>
              </a:spcBef>
              <a:spcAft>
                <a:spcPts val="0"/>
              </a:spcAft>
              <a:buSzPts val="1400"/>
              <a:buNone/>
            </a:pPr>
            <a:r>
              <a:rPr lang="en" sz="1600">
                <a:latin typeface="Calibri"/>
                <a:ea typeface="Calibri"/>
                <a:cs typeface="Calibri"/>
                <a:sym typeface="Calibri"/>
              </a:rPr>
              <a:t>How might we do this? Going now to look at a range of ways we could make a start on this shift.</a:t>
            </a:r>
            <a:endParaRPr sz="1600" b="0" i="0" u="none" strike="noStrike" cap="none">
              <a:solidFill>
                <a:srgbClr val="444444"/>
              </a:solidFill>
              <a:latin typeface="Calibri"/>
              <a:ea typeface="Calibri"/>
              <a:cs typeface="Calibri"/>
              <a:sym typeface="Calibri"/>
            </a:endParaRPr>
          </a:p>
        </p:txBody>
      </p:sp>
      <p:sp>
        <p:nvSpPr>
          <p:cNvPr id="299" name="Google Shape;299;ge9381f2034_0_3661: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3595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9381f2034_0_3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ge9381f2034_0_366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600" dirty="0">
                <a:latin typeface="Calibri"/>
                <a:ea typeface="Calibri"/>
                <a:cs typeface="Calibri"/>
                <a:sym typeface="Calibri"/>
              </a:rPr>
              <a:t>Let’s take a closer look at the whole model bit by bit . . . </a:t>
            </a:r>
            <a:endParaRPr sz="1600" dirty="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The image builds, click by click.</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For guidance on how to talk to it, download the presenter notes </a:t>
            </a:r>
            <a:r>
              <a:rPr lang="en" dirty="0" smtClean="0">
                <a:solidFill>
                  <a:schemeClr val="dk1"/>
                </a:solidFill>
              </a:rPr>
              <a:t>for</a:t>
            </a:r>
            <a:r>
              <a:rPr lang="en" baseline="0" dirty="0" smtClean="0">
                <a:solidFill>
                  <a:schemeClr val="dk1"/>
                </a:solidFill>
              </a:rPr>
              <a:t> slide 21</a:t>
            </a:r>
            <a:r>
              <a:rPr lang="en" dirty="0" smtClean="0">
                <a:solidFill>
                  <a:schemeClr val="dk1"/>
                </a:solidFill>
              </a:rPr>
              <a:t> </a:t>
            </a:r>
            <a:r>
              <a:rPr lang="en" dirty="0">
                <a:solidFill>
                  <a:schemeClr val="dk1"/>
                </a:solidFill>
              </a:rPr>
              <a:t>in the Additional Resources section.</a:t>
            </a:r>
            <a:endParaRPr sz="1600" dirty="0">
              <a:latin typeface="Calibri"/>
              <a:ea typeface="Calibri"/>
              <a:cs typeface="Calibri"/>
              <a:sym typeface="Calibri"/>
            </a:endParaRPr>
          </a:p>
          <a:p>
            <a:pPr marL="0" lvl="0" indent="0" algn="l" rtl="0">
              <a:spcBef>
                <a:spcPts val="120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238398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9381f2034_0_3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e9381f2034_0_36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500" b="1" i="0" u="none" strike="noStrike" cap="none">
                <a:solidFill>
                  <a:srgbClr val="000000"/>
                </a:solidFill>
                <a:latin typeface="Calibri"/>
                <a:ea typeface="Calibri"/>
                <a:cs typeface="Calibri"/>
                <a:sym typeface="Calibri"/>
              </a:rPr>
              <a:t>The chang</a:t>
            </a:r>
            <a:r>
              <a:rPr lang="en" sz="1500" b="1">
                <a:latin typeface="Calibri"/>
                <a:ea typeface="Calibri"/>
                <a:cs typeface="Calibri"/>
                <a:sym typeface="Calibri"/>
              </a:rPr>
              <a:t>i</a:t>
            </a:r>
            <a:r>
              <a:rPr lang="en" sz="1500" b="1" i="0" u="none" strike="noStrike" cap="none">
                <a:solidFill>
                  <a:srgbClr val="000000"/>
                </a:solidFill>
                <a:latin typeface="Calibri"/>
                <a:ea typeface="Calibri"/>
                <a:cs typeface="Calibri"/>
                <a:sym typeface="Calibri"/>
              </a:rPr>
              <a:t>ng role of teachers </a:t>
            </a:r>
            <a:endParaRPr sz="1500" b="0" i="0" u="none" strike="noStrike" cap="none">
              <a:solidFill>
                <a:srgbClr val="444444"/>
              </a:solidFill>
              <a:latin typeface="Calibri"/>
              <a:ea typeface="Calibri"/>
              <a:cs typeface="Calibri"/>
              <a:sym typeface="Calibri"/>
            </a:endParaRPr>
          </a:p>
          <a:p>
            <a:pPr marL="0" marR="0" lvl="0" indent="0" algn="l" rtl="0">
              <a:spcBef>
                <a:spcPts val="0"/>
              </a:spcBef>
              <a:spcAft>
                <a:spcPts val="0"/>
              </a:spcAft>
              <a:buNone/>
            </a:pPr>
            <a:r>
              <a:rPr lang="en" sz="1500" b="0" i="0" u="none" strike="noStrike" cap="none">
                <a:solidFill>
                  <a:srgbClr val="444444"/>
                </a:solidFill>
                <a:latin typeface="Calibri"/>
                <a:ea typeface="Calibri"/>
                <a:cs typeface="Calibri"/>
                <a:sym typeface="Calibri"/>
              </a:rPr>
              <a:t>​</a:t>
            </a:r>
            <a:r>
              <a:rPr lang="en" sz="1500" b="0" i="0" u="none" strike="noStrike" cap="none">
                <a:solidFill>
                  <a:srgbClr val="000000"/>
                </a:solidFill>
                <a:latin typeface="Calibri"/>
                <a:ea typeface="Calibri"/>
                <a:cs typeface="Calibri"/>
                <a:sym typeface="Calibri"/>
              </a:rPr>
              <a:t>How do teachers build pupils learning power?</a:t>
            </a:r>
            <a:r>
              <a:rPr lang="en" sz="1500" b="0" i="0" u="none" strike="noStrike" cap="none">
                <a:solidFill>
                  <a:srgbClr val="444444"/>
                </a:solidFill>
                <a:latin typeface="Calibri"/>
                <a:ea typeface="Calibri"/>
                <a:cs typeface="Calibri"/>
                <a:sym typeface="Calibri"/>
              </a:rPr>
              <a:t>​</a:t>
            </a:r>
            <a:endParaRPr sz="1500" b="0" i="0" u="none" strike="noStrike" cap="none">
              <a:solidFill>
                <a:srgbClr val="444444"/>
              </a:solidFill>
              <a:latin typeface="Calibri"/>
              <a:ea typeface="Calibri"/>
              <a:cs typeface="Calibri"/>
              <a:sym typeface="Calibri"/>
            </a:endParaRPr>
          </a:p>
          <a:p>
            <a:pPr marL="0" marR="0" lvl="0" indent="0" algn="l" rtl="0">
              <a:spcBef>
                <a:spcPts val="0"/>
              </a:spcBef>
              <a:spcAft>
                <a:spcPts val="0"/>
              </a:spcAft>
              <a:buNone/>
            </a:pPr>
            <a:r>
              <a:rPr lang="en" sz="1500" b="0" i="0" u="none" strike="noStrike" cap="none">
                <a:solidFill>
                  <a:srgbClr val="000000"/>
                </a:solidFill>
                <a:latin typeface="Calibri"/>
                <a:ea typeface="Calibri"/>
                <a:cs typeface="Calibri"/>
                <a:sym typeface="Calibri"/>
              </a:rPr>
              <a:t>Key - making pupils aware of the learning tools THEY command</a:t>
            </a:r>
            <a:r>
              <a:rPr lang="en" sz="1500" b="0" i="0" u="none" strike="noStrike" cap="none">
                <a:solidFill>
                  <a:srgbClr val="444444"/>
                </a:solidFill>
                <a:latin typeface="Calibri"/>
                <a:ea typeface="Calibri"/>
                <a:cs typeface="Calibri"/>
                <a:sym typeface="Calibri"/>
              </a:rPr>
              <a:t>​</a:t>
            </a:r>
            <a:endParaRPr sz="1500" b="0" i="0" u="none" strike="noStrike" cap="none">
              <a:solidFill>
                <a:srgbClr val="444444"/>
              </a:solidFill>
              <a:latin typeface="Calibri"/>
              <a:ea typeface="Calibri"/>
              <a:cs typeface="Calibri"/>
              <a:sym typeface="Calibri"/>
            </a:endParaRPr>
          </a:p>
          <a:p>
            <a:pPr marL="0" marR="0" lvl="0" indent="0" algn="l" rtl="0">
              <a:spcBef>
                <a:spcPts val="0"/>
              </a:spcBef>
              <a:spcAft>
                <a:spcPts val="0"/>
              </a:spcAft>
              <a:buNone/>
            </a:pPr>
            <a:r>
              <a:rPr lang="en" sz="1500" b="0" i="0" u="none" strike="noStrike" cap="none">
                <a:solidFill>
                  <a:srgbClr val="000000"/>
                </a:solidFill>
                <a:latin typeface="Calibri"/>
                <a:ea typeface="Calibri"/>
                <a:cs typeface="Calibri"/>
                <a:sym typeface="Calibri"/>
              </a:rPr>
              <a:t>Developing language, designing tasks, structuring the environment.</a:t>
            </a:r>
            <a:r>
              <a:rPr lang="en" sz="1500" b="0" i="0" u="none" strike="noStrike" cap="none">
                <a:solidFill>
                  <a:srgbClr val="444444"/>
                </a:solidFill>
                <a:latin typeface="Calibri"/>
                <a:ea typeface="Calibri"/>
                <a:cs typeface="Calibri"/>
                <a:sym typeface="Calibri"/>
              </a:rPr>
              <a:t>​</a:t>
            </a:r>
            <a:endParaRPr sz="1500" b="0" i="0" u="none" strike="noStrike" cap="none">
              <a:solidFill>
                <a:srgbClr val="444444"/>
              </a:solidFill>
              <a:latin typeface="Calibri"/>
              <a:ea typeface="Calibri"/>
              <a:cs typeface="Calibri"/>
              <a:sym typeface="Calibri"/>
            </a:endParaRPr>
          </a:p>
          <a:p>
            <a:pPr marL="0" marR="0" lvl="0" indent="0" algn="l" rtl="0">
              <a:spcBef>
                <a:spcPts val="0"/>
              </a:spcBef>
              <a:spcAft>
                <a:spcPts val="0"/>
              </a:spcAft>
              <a:buNone/>
            </a:pPr>
            <a:r>
              <a:rPr lang="en" sz="1500" b="0" i="0" u="none" strike="noStrike" cap="none">
                <a:solidFill>
                  <a:srgbClr val="000000"/>
                </a:solidFill>
                <a:latin typeface="Calibri"/>
                <a:ea typeface="Calibri"/>
                <a:cs typeface="Calibri"/>
                <a:sym typeface="Calibri"/>
              </a:rPr>
              <a:t>Turning themselves into a learning coach </a:t>
            </a:r>
            <a:r>
              <a:rPr lang="en" sz="1500" b="0" i="0" u="none" strike="noStrike" cap="none">
                <a:solidFill>
                  <a:srgbClr val="444444"/>
                </a:solidFill>
                <a:latin typeface="Calibri"/>
                <a:ea typeface="Calibri"/>
                <a:cs typeface="Calibri"/>
                <a:sym typeface="Calibri"/>
              </a:rPr>
              <a:t>​</a:t>
            </a:r>
            <a:endParaRPr sz="1500" b="0" i="0" u="none" strike="noStrike" cap="none">
              <a:solidFill>
                <a:srgbClr val="444444"/>
              </a:solidFill>
              <a:latin typeface="Calibri"/>
              <a:ea typeface="Calibri"/>
              <a:cs typeface="Calibri"/>
              <a:sym typeface="Calibri"/>
            </a:endParaRPr>
          </a:p>
          <a:p>
            <a:pPr marL="0" marR="0" lvl="0" indent="0" algn="l" rtl="0">
              <a:spcBef>
                <a:spcPts val="0"/>
              </a:spcBef>
              <a:spcAft>
                <a:spcPts val="0"/>
              </a:spcAft>
              <a:buNone/>
            </a:pPr>
            <a:r>
              <a:rPr lang="en" sz="1500" b="0" i="0" u="none" strike="noStrike" cap="none">
                <a:solidFill>
                  <a:srgbClr val="444444"/>
                </a:solidFill>
                <a:latin typeface="Calibri"/>
                <a:ea typeface="Calibri"/>
                <a:cs typeface="Calibri"/>
                <a:sym typeface="Calibri"/>
              </a:rPr>
              <a:t>​</a:t>
            </a:r>
            <a:endParaRPr sz="1500" b="0" i="0" u="none" strike="noStrike" cap="none">
              <a:solidFill>
                <a:srgbClr val="444444"/>
              </a:solidFill>
              <a:latin typeface="Calibri"/>
              <a:ea typeface="Calibri"/>
              <a:cs typeface="Calibri"/>
              <a:sym typeface="Calibri"/>
            </a:endParaRPr>
          </a:p>
          <a:p>
            <a:pPr marL="0" marR="0" lvl="0" indent="0" algn="l" rtl="0">
              <a:spcBef>
                <a:spcPts val="0"/>
              </a:spcBef>
              <a:spcAft>
                <a:spcPts val="0"/>
              </a:spcAft>
              <a:buNone/>
            </a:pPr>
            <a:r>
              <a:rPr lang="en" sz="1300" b="1" i="0" u="none" strike="noStrike" cap="none">
                <a:solidFill>
                  <a:srgbClr val="000000"/>
                </a:solidFill>
                <a:latin typeface="Calibri"/>
                <a:ea typeface="Calibri"/>
                <a:cs typeface="Calibri"/>
                <a:sym typeface="Calibri"/>
              </a:rPr>
              <a:t>Background notes</a:t>
            </a:r>
            <a:r>
              <a:rPr lang="en" sz="1300" b="0" i="0" u="none" strike="noStrike" cap="none">
                <a:solidFill>
                  <a:srgbClr val="444444"/>
                </a:solidFill>
                <a:latin typeface="Calibri"/>
                <a:ea typeface="Calibri"/>
                <a:cs typeface="Calibri"/>
                <a:sym typeface="Calibri"/>
              </a:rPr>
              <a:t>​</a:t>
            </a:r>
            <a:endParaRPr sz="1300" b="0" i="0" u="none" strike="noStrike" cap="none">
              <a:solidFill>
                <a:srgbClr val="444444"/>
              </a:solidFill>
              <a:latin typeface="Calibri"/>
              <a:ea typeface="Calibri"/>
              <a:cs typeface="Calibri"/>
              <a:sym typeface="Calibri"/>
            </a:endParaRPr>
          </a:p>
          <a:p>
            <a:pPr marL="0" marR="0" lvl="0" indent="0" algn="l" rtl="0">
              <a:spcBef>
                <a:spcPts val="0"/>
              </a:spcBef>
              <a:spcAft>
                <a:spcPts val="0"/>
              </a:spcAft>
              <a:buNone/>
            </a:pPr>
            <a:r>
              <a:rPr lang="en" sz="1300" b="0" i="0" u="none" strike="noStrike" cap="none">
                <a:solidFill>
                  <a:srgbClr val="000000"/>
                </a:solidFill>
                <a:latin typeface="Calibri"/>
                <a:ea typeface="Calibri"/>
                <a:cs typeface="Calibri"/>
                <a:sym typeface="Calibri"/>
              </a:rPr>
              <a:t>This slide  gives a broad rundown on the change in role/job in hand.</a:t>
            </a:r>
            <a:r>
              <a:rPr lang="en" sz="1300" b="0" i="0" u="none" strike="noStrike" cap="none">
                <a:solidFill>
                  <a:srgbClr val="444444"/>
                </a:solidFill>
                <a:latin typeface="Calibri"/>
                <a:ea typeface="Calibri"/>
                <a:cs typeface="Calibri"/>
                <a:sym typeface="Calibri"/>
              </a:rPr>
              <a:t>​</a:t>
            </a:r>
            <a:endParaRPr sz="1300" b="0" i="0" u="none" strike="noStrike" cap="none">
              <a:solidFill>
                <a:srgbClr val="444444"/>
              </a:solidFill>
              <a:latin typeface="Calibri"/>
              <a:ea typeface="Calibri"/>
              <a:cs typeface="Calibri"/>
              <a:sym typeface="Calibri"/>
            </a:endParaRPr>
          </a:p>
          <a:p>
            <a:pPr marL="0" marR="0" lvl="0" indent="0" algn="l" rtl="0">
              <a:spcBef>
                <a:spcPts val="0"/>
              </a:spcBef>
              <a:spcAft>
                <a:spcPts val="0"/>
              </a:spcAft>
              <a:buNone/>
            </a:pPr>
            <a:r>
              <a:rPr lang="en" sz="1300" b="0" i="0" u="none" strike="noStrike" cap="none">
                <a:solidFill>
                  <a:srgbClr val="000000"/>
                </a:solidFill>
                <a:latin typeface="Calibri"/>
                <a:ea typeface="Calibri"/>
                <a:cs typeface="Calibri"/>
                <a:sym typeface="Calibri"/>
              </a:rPr>
              <a:t>It concentrates on the role of the teacher who is charged with creating a learning environment where children understand their learning </a:t>
            </a:r>
            <a:r>
              <a:rPr lang="en" sz="1300">
                <a:latin typeface="Calibri"/>
                <a:ea typeface="Calibri"/>
                <a:cs typeface="Calibri"/>
                <a:sym typeface="Calibri"/>
              </a:rPr>
              <a:t>behaviours</a:t>
            </a:r>
            <a:r>
              <a:rPr lang="en" sz="1300" b="0" i="0" u="none" strike="noStrike" cap="none">
                <a:solidFill>
                  <a:srgbClr val="000000"/>
                </a:solidFill>
                <a:latin typeface="Calibri"/>
                <a:ea typeface="Calibri"/>
                <a:cs typeface="Calibri"/>
                <a:sym typeface="Calibri"/>
              </a:rPr>
              <a:t> and are enabled to stretch them. (Remember this includes emotional, social, cognitive and strategic </a:t>
            </a:r>
            <a:r>
              <a:rPr lang="en" sz="1300">
                <a:latin typeface="Calibri"/>
                <a:ea typeface="Calibri"/>
                <a:cs typeface="Calibri"/>
                <a:sym typeface="Calibri"/>
              </a:rPr>
              <a:t>behaviours</a:t>
            </a:r>
            <a:r>
              <a:rPr lang="en" sz="1300" b="0" i="0" u="none" strike="noStrike" cap="none">
                <a:solidFill>
                  <a:srgbClr val="000000"/>
                </a:solidFill>
                <a:latin typeface="Calibri"/>
                <a:ea typeface="Calibri"/>
                <a:cs typeface="Calibri"/>
                <a:sym typeface="Calibri"/>
              </a:rPr>
              <a:t>.) </a:t>
            </a:r>
            <a:r>
              <a:rPr lang="en" sz="1300" b="0" i="0" u="none" strike="noStrike" cap="none">
                <a:solidFill>
                  <a:srgbClr val="444444"/>
                </a:solidFill>
                <a:latin typeface="Calibri"/>
                <a:ea typeface="Calibri"/>
                <a:cs typeface="Calibri"/>
                <a:sym typeface="Calibri"/>
              </a:rPr>
              <a:t>​</a:t>
            </a:r>
            <a:endParaRPr sz="1300" b="0" i="0" u="none" strike="noStrike" cap="none">
              <a:solidFill>
                <a:srgbClr val="444444"/>
              </a:solidFill>
              <a:latin typeface="Calibri"/>
              <a:ea typeface="Calibri"/>
              <a:cs typeface="Calibri"/>
              <a:sym typeface="Calibri"/>
            </a:endParaRPr>
          </a:p>
          <a:p>
            <a:pPr marL="0" marR="0" lvl="0" indent="0" algn="l" rtl="0">
              <a:spcBef>
                <a:spcPts val="0"/>
              </a:spcBef>
              <a:spcAft>
                <a:spcPts val="0"/>
              </a:spcAft>
              <a:buNone/>
            </a:pPr>
            <a:r>
              <a:rPr lang="en" sz="1300" b="0" i="0" u="none" strike="noStrike" cap="none">
                <a:solidFill>
                  <a:srgbClr val="000000"/>
                </a:solidFill>
                <a:latin typeface="Calibri"/>
                <a:ea typeface="Calibri"/>
                <a:cs typeface="Calibri"/>
                <a:sym typeface="Calibri"/>
              </a:rPr>
              <a:t>The teacher becomes a learning power coach: orchestrating the language, the activities including assessment, and the set-up of the classroom to ensure children have continuing opportunities to develop the learning habits that underpin all the subject disciplines.</a:t>
            </a:r>
            <a:r>
              <a:rPr lang="en" sz="1300" b="0" i="0" u="none" strike="noStrike" cap="none">
                <a:solidFill>
                  <a:srgbClr val="444444"/>
                </a:solidFill>
                <a:latin typeface="Calibri"/>
                <a:ea typeface="Calibri"/>
                <a:cs typeface="Calibri"/>
                <a:sym typeface="Calibri"/>
              </a:rPr>
              <a:t>​</a:t>
            </a:r>
            <a:endParaRPr sz="1300" b="0" i="0" u="none" strike="noStrike" cap="none">
              <a:solidFill>
                <a:srgbClr val="444444"/>
              </a:solidFill>
              <a:latin typeface="Calibri"/>
              <a:ea typeface="Calibri"/>
              <a:cs typeface="Calibri"/>
              <a:sym typeface="Calibri"/>
            </a:endParaRPr>
          </a:p>
        </p:txBody>
      </p:sp>
      <p:sp>
        <p:nvSpPr>
          <p:cNvPr id="316" name="Google Shape;316;ge9381f2034_0_36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2727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9381f2034_0_3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e9381f2034_0_3684:notes"/>
          <p:cNvSpPr txBox="1">
            <a:spLocks noGrp="1"/>
          </p:cNvSpPr>
          <p:nvPr>
            <p:ph type="body" idx="1"/>
          </p:nvPr>
        </p:nvSpPr>
        <p:spPr>
          <a:xfrm>
            <a:off x="685800" y="4343401"/>
            <a:ext cx="5486400" cy="4115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en" sz="1200" b="1">
                <a:latin typeface="Calibri"/>
                <a:ea typeface="Calibri"/>
                <a:cs typeface="Calibri"/>
                <a:sym typeface="Calibri"/>
              </a:rPr>
              <a:t>And just in case we thought we might not need to change….</a:t>
            </a:r>
            <a:endParaRPr sz="1200" b="1">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 sz="1500" b="1" i="0" u="none" strike="noStrike" cap="none">
                <a:solidFill>
                  <a:srgbClr val="000000"/>
                </a:solidFill>
                <a:latin typeface="Calibri"/>
                <a:ea typeface="Calibri"/>
                <a:cs typeface="Calibri"/>
                <a:sym typeface="Calibri"/>
              </a:rPr>
              <a:t>There is evidence that EVEN high quality teaching </a:t>
            </a:r>
            <a:r>
              <a:rPr lang="en" sz="1500" b="1" i="1" u="none" strike="noStrike" cap="none">
                <a:solidFill>
                  <a:srgbClr val="000000"/>
                </a:solidFill>
                <a:latin typeface="Calibri"/>
                <a:ea typeface="Calibri"/>
                <a:cs typeface="Calibri"/>
                <a:sym typeface="Calibri"/>
              </a:rPr>
              <a:t>alone</a:t>
            </a:r>
            <a:r>
              <a:rPr lang="en" sz="1500" b="1" i="0" u="none" strike="noStrike" cap="none">
                <a:solidFill>
                  <a:srgbClr val="000000"/>
                </a:solidFill>
                <a:latin typeface="Calibri"/>
                <a:ea typeface="Calibri"/>
                <a:cs typeface="Calibri"/>
                <a:sym typeface="Calibri"/>
              </a:rPr>
              <a:t> does nothing in terms of improving learning dispositions, </a:t>
            </a:r>
            <a:endParaRPr sz="1500"/>
          </a:p>
          <a:p>
            <a:pPr marL="0" marR="0" lvl="0" indent="0" algn="l" rtl="0">
              <a:lnSpc>
                <a:spcPct val="100000"/>
              </a:lnSpc>
              <a:spcBef>
                <a:spcPts val="0"/>
              </a:spcBef>
              <a:spcAft>
                <a:spcPts val="0"/>
              </a:spcAft>
              <a:buClr>
                <a:schemeClr val="dk1"/>
              </a:buClr>
              <a:buSzPts val="1200"/>
              <a:buFont typeface="Calibri"/>
              <a:buNone/>
            </a:pPr>
            <a:endParaRPr sz="1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 sz="1400" b="0" i="0" u="none" strike="noStrike" cap="none">
                <a:solidFill>
                  <a:srgbClr val="000000"/>
                </a:solidFill>
                <a:latin typeface="Calibri"/>
                <a:ea typeface="Calibri"/>
                <a:cs typeface="Calibri"/>
                <a:sym typeface="Calibri"/>
              </a:rPr>
              <a:t>This is a key slide. There are many teachers who believe that because their teaching is effective in enabling their students to do well in examinations, then they </a:t>
            </a:r>
            <a:r>
              <a:rPr lang="en" sz="1400">
                <a:latin typeface="Calibri"/>
                <a:ea typeface="Calibri"/>
                <a:cs typeface="Calibri"/>
                <a:sym typeface="Calibri"/>
              </a:rPr>
              <a:t>must</a:t>
            </a:r>
            <a:r>
              <a:rPr lang="en" sz="1400" b="0" i="0" u="none" strike="noStrike" cap="none">
                <a:solidFill>
                  <a:srgbClr val="000000"/>
                </a:solidFill>
                <a:latin typeface="Calibri"/>
                <a:ea typeface="Calibri"/>
                <a:cs typeface="Calibri"/>
                <a:sym typeface="Calibri"/>
              </a:rPr>
              <a:t> also be effective in building better learners, that somehow examination success implies that learning behaviours must be improving. </a:t>
            </a:r>
            <a:endParaRPr sz="1300"/>
          </a:p>
          <a:p>
            <a:pPr marL="0" marR="0" lvl="0" indent="0" algn="l" rtl="0">
              <a:lnSpc>
                <a:spcPct val="100000"/>
              </a:lnSpc>
              <a:spcBef>
                <a:spcPts val="0"/>
              </a:spcBef>
              <a:spcAft>
                <a:spcPts val="0"/>
              </a:spcAft>
              <a:buClr>
                <a:schemeClr val="dk1"/>
              </a:buClr>
              <a:buSzPts val="12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 sz="1400" b="0" i="0" u="none" strike="noStrike" cap="none">
                <a:solidFill>
                  <a:srgbClr val="000000"/>
                </a:solidFill>
                <a:latin typeface="Calibri"/>
                <a:ea typeface="Calibri"/>
                <a:cs typeface="Calibri"/>
                <a:sym typeface="Calibri"/>
              </a:rPr>
              <a:t>It is a seductive line of reasoning, often used as an excuse for </a:t>
            </a:r>
            <a:r>
              <a:rPr lang="en" sz="1400" b="1" i="1" u="none" strike="noStrike" cap="none">
                <a:solidFill>
                  <a:srgbClr val="000000"/>
                </a:solidFill>
                <a:latin typeface="Calibri"/>
                <a:ea typeface="Calibri"/>
                <a:cs typeface="Calibri"/>
                <a:sym typeface="Calibri"/>
              </a:rPr>
              <a:t>not</a:t>
            </a:r>
            <a:r>
              <a:rPr lang="en" sz="1400" b="0" i="0" u="none" strike="noStrike" cap="none">
                <a:solidFill>
                  <a:srgbClr val="000000"/>
                </a:solidFill>
                <a:latin typeface="Calibri"/>
                <a:ea typeface="Calibri"/>
                <a:cs typeface="Calibri"/>
                <a:sym typeface="Calibri"/>
              </a:rPr>
              <a:t> engaging with </a:t>
            </a:r>
            <a:r>
              <a:rPr lang="en" sz="1400">
                <a:latin typeface="Calibri"/>
                <a:ea typeface="Calibri"/>
                <a:cs typeface="Calibri"/>
                <a:sym typeface="Calibri"/>
              </a:rPr>
              <a:t>b</a:t>
            </a:r>
            <a:r>
              <a:rPr lang="en" sz="1400" b="0" i="0" u="none" strike="noStrike" cap="none">
                <a:solidFill>
                  <a:srgbClr val="000000"/>
                </a:solidFill>
                <a:latin typeface="Calibri"/>
                <a:ea typeface="Calibri"/>
                <a:cs typeface="Calibri"/>
                <a:sym typeface="Calibri"/>
              </a:rPr>
              <a:t>uilding </a:t>
            </a:r>
            <a:r>
              <a:rPr lang="en" sz="1400">
                <a:latin typeface="Calibri"/>
                <a:ea typeface="Calibri"/>
                <a:cs typeface="Calibri"/>
                <a:sym typeface="Calibri"/>
              </a:rPr>
              <a:t>powerful</a:t>
            </a:r>
            <a:r>
              <a:rPr lang="en" sz="1400" b="0" i="0" u="none" strike="noStrike" cap="none">
                <a:solidFill>
                  <a:srgbClr val="000000"/>
                </a:solidFill>
                <a:latin typeface="Calibri"/>
                <a:ea typeface="Calibri"/>
                <a:cs typeface="Calibri"/>
                <a:sym typeface="Calibri"/>
              </a:rPr>
              <a:t> </a:t>
            </a:r>
            <a:r>
              <a:rPr lang="en" sz="1400">
                <a:latin typeface="Calibri"/>
                <a:ea typeface="Calibri"/>
                <a:cs typeface="Calibri"/>
                <a:sym typeface="Calibri"/>
              </a:rPr>
              <a:t>l</a:t>
            </a:r>
            <a:r>
              <a:rPr lang="en" sz="1400" b="0" i="0" u="none" strike="noStrike" cap="none">
                <a:solidFill>
                  <a:srgbClr val="000000"/>
                </a:solidFill>
                <a:latin typeface="Calibri"/>
                <a:ea typeface="Calibri"/>
                <a:cs typeface="Calibri"/>
                <a:sym typeface="Calibri"/>
              </a:rPr>
              <a:t>earners.</a:t>
            </a:r>
            <a:endParaRPr sz="1300"/>
          </a:p>
          <a:p>
            <a:pPr marL="0" marR="0" lvl="0" indent="0" algn="l" rtl="0">
              <a:lnSpc>
                <a:spcPct val="100000"/>
              </a:lnSpc>
              <a:spcBef>
                <a:spcPts val="0"/>
              </a:spcBef>
              <a:spcAft>
                <a:spcPts val="0"/>
              </a:spcAft>
              <a:buClr>
                <a:schemeClr val="dk1"/>
              </a:buClr>
              <a:buSzPts val="12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 sz="1400" b="0" i="0" u="none" strike="noStrike" cap="none">
                <a:solidFill>
                  <a:srgbClr val="000000"/>
                </a:solidFill>
                <a:latin typeface="Calibri"/>
                <a:ea typeface="Calibri"/>
                <a:cs typeface="Calibri"/>
                <a:sym typeface="Calibri"/>
              </a:rPr>
              <a:t>Hattie indicates that research does not support this. Just because achievement is high, learning behaviours are not necessarily improving. Learning behaviours improve because teachers intervene in order to improve them – they will not necessarily improve if left to chance.</a:t>
            </a:r>
            <a:endParaRPr sz="1300"/>
          </a:p>
          <a:p>
            <a:pPr marL="0" marR="0" lvl="0" indent="0" algn="l" rtl="0">
              <a:lnSpc>
                <a:spcPct val="100000"/>
              </a:lnSpc>
              <a:spcBef>
                <a:spcPts val="0"/>
              </a:spcBef>
              <a:spcAft>
                <a:spcPts val="0"/>
              </a:spcAft>
              <a:buSzPts val="1400"/>
              <a:buNone/>
            </a:pPr>
            <a:endParaRPr sz="1400" b="0" i="0" u="none" strike="noStrike" cap="none">
              <a:solidFill>
                <a:schemeClr val="dk1"/>
              </a:solidFill>
              <a:latin typeface="Calibri"/>
              <a:ea typeface="Calibri"/>
              <a:cs typeface="Calibri"/>
              <a:sym typeface="Calibri"/>
            </a:endParaRPr>
          </a:p>
        </p:txBody>
      </p:sp>
      <p:sp>
        <p:nvSpPr>
          <p:cNvPr id="325" name="Google Shape;325;ge9381f2034_0_3684: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2653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9381f2034_0_3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e9381f2034_0_3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175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9381f2034_0_3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9381f2034_0_3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A short table based discussion – guestimate where our classroom culture is currently in relation to the teacher focused classroom and the</a:t>
            </a:r>
            <a:r>
              <a:rPr lang="en-GB" baseline="0" dirty="0" smtClean="0"/>
              <a:t> learning focused classroom.</a:t>
            </a:r>
            <a:endParaRPr dirty="0"/>
          </a:p>
        </p:txBody>
      </p:sp>
    </p:spTree>
    <p:extLst>
      <p:ext uri="{BB962C8B-B14F-4D97-AF65-F5344CB8AC3E}">
        <p14:creationId xmlns:p14="http://schemas.microsoft.com/office/powerpoint/2010/main" val="43298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9381f2034_0_358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400">
                <a:solidFill>
                  <a:srgbClr val="444444"/>
                </a:solidFill>
                <a:latin typeface="Calibri"/>
                <a:ea typeface="Calibri"/>
                <a:cs typeface="Calibri"/>
                <a:sym typeface="Calibri"/>
              </a:rPr>
              <a:t>This model, the Culture Tool 1, is rooted in the work of Chris Watkins of the London Institute. </a:t>
            </a:r>
            <a:endParaRPr sz="1400">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400">
                <a:solidFill>
                  <a:srgbClr val="444444"/>
                </a:solidFill>
                <a:latin typeface="Calibri"/>
                <a:ea typeface="Calibri"/>
                <a:cs typeface="Calibri"/>
                <a:sym typeface="Calibri"/>
              </a:rPr>
              <a:t>He argues that </a:t>
            </a:r>
            <a:r>
              <a:rPr lang="en" sz="1400" b="1">
                <a:solidFill>
                  <a:srgbClr val="444444"/>
                </a:solidFill>
                <a:latin typeface="Calibri"/>
                <a:ea typeface="Calibri"/>
                <a:cs typeface="Calibri"/>
                <a:sym typeface="Calibri"/>
              </a:rPr>
              <a:t>it is not possible for a classroom to become learning focused unless there are a good number of learner focused features already in place. In other words, classroom culture cannot jump from ‘panel 1’ to ‘panel 3’ without first developing ‘panel 2’ characteristics. The key differences, he argues, </a:t>
            </a:r>
            <a:r>
              <a:rPr lang="en" sz="1800" b="1">
                <a:solidFill>
                  <a:srgbClr val="444444"/>
                </a:solidFill>
                <a:latin typeface="Calibri"/>
                <a:ea typeface="Calibri"/>
                <a:cs typeface="Calibri"/>
                <a:sym typeface="Calibri"/>
              </a:rPr>
              <a:t>between panels 1 and 2 are that in panel 2 learners are more active participators,</a:t>
            </a:r>
            <a:r>
              <a:rPr lang="en" sz="1400" b="1">
                <a:solidFill>
                  <a:srgbClr val="444444"/>
                </a:solidFill>
                <a:latin typeface="Calibri"/>
                <a:ea typeface="Calibri"/>
                <a:cs typeface="Calibri"/>
                <a:sym typeface="Calibri"/>
              </a:rPr>
              <a:t> learning becomes an increasingly shared responsibility, and collaborative learning is in greater evidence.</a:t>
            </a:r>
            <a:endParaRPr sz="1400" b="1">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400">
                <a:solidFill>
                  <a:srgbClr val="444444"/>
                </a:solidFill>
                <a:latin typeface="Calibri"/>
                <a:ea typeface="Calibri"/>
                <a:cs typeface="Calibri"/>
                <a:sym typeface="Calibri"/>
              </a:rPr>
              <a:t>Experience tells us that classroom culture frequently becomes more like panel 1 as examinations loom into view. Early years practitioners frequently describe a learning focused culture to us, but worryingly this seems to evaporate in the face of ‘schooling’..</a:t>
            </a:r>
            <a:endParaRPr sz="1400">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400">
                <a:solidFill>
                  <a:srgbClr val="444444"/>
                </a:solidFill>
                <a:latin typeface="Calibri"/>
                <a:ea typeface="Calibri"/>
                <a:cs typeface="Calibri"/>
                <a:sym typeface="Calibri"/>
              </a:rPr>
              <a:t>The journey teachers will take in the future is to move cautiously from teacher focused to learning focused.</a:t>
            </a:r>
            <a:endParaRPr sz="1400">
              <a:solidFill>
                <a:srgbClr val="444444"/>
              </a:solidFill>
              <a:latin typeface="Calibri"/>
              <a:ea typeface="Calibri"/>
              <a:cs typeface="Calibri"/>
              <a:sym typeface="Calibri"/>
            </a:endParaRPr>
          </a:p>
          <a:p>
            <a:pPr marL="0" lvl="0" indent="0" algn="l" rtl="0">
              <a:spcBef>
                <a:spcPts val="0"/>
              </a:spcBef>
              <a:spcAft>
                <a:spcPts val="0"/>
              </a:spcAft>
              <a:buNone/>
            </a:pPr>
            <a:endParaRPr sz="2300" b="1">
              <a:latin typeface="Calibri"/>
              <a:ea typeface="Calibri"/>
              <a:cs typeface="Calibri"/>
              <a:sym typeface="Calibri"/>
            </a:endParaRPr>
          </a:p>
        </p:txBody>
      </p:sp>
      <p:sp>
        <p:nvSpPr>
          <p:cNvPr id="148" name="Google Shape;148;ge9381f2034_0_3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155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9381f2034_0_3598:notes"/>
          <p:cNvSpPr txBox="1">
            <a:spLocks noGrp="1"/>
          </p:cNvSpPr>
          <p:nvPr>
            <p:ph type="body" idx="1"/>
          </p:nvPr>
        </p:nvSpPr>
        <p:spPr>
          <a:xfrm>
            <a:off x="685800" y="4343401"/>
            <a:ext cx="54864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solidFill>
                <a:srgbClr val="444444"/>
              </a:solidFill>
            </a:endParaRPr>
          </a:p>
          <a:p>
            <a:pPr marL="0" lvl="0" indent="0" algn="l" rtl="0">
              <a:lnSpc>
                <a:spcPct val="100000"/>
              </a:lnSpc>
              <a:spcBef>
                <a:spcPts val="0"/>
              </a:spcBef>
              <a:spcAft>
                <a:spcPts val="0"/>
              </a:spcAft>
              <a:buClr>
                <a:schemeClr val="dk1"/>
              </a:buClr>
              <a:buSzPts val="1400"/>
              <a:buFont typeface="Arial"/>
              <a:buNone/>
            </a:pPr>
            <a:r>
              <a:rPr lang="en" sz="1600" b="1">
                <a:latin typeface="Calibri"/>
                <a:ea typeface="Calibri"/>
                <a:cs typeface="Calibri"/>
                <a:sym typeface="Calibri"/>
              </a:rPr>
              <a:t>Firstly</a:t>
            </a:r>
            <a:r>
              <a:rPr lang="en" sz="1600">
                <a:latin typeface="Calibri"/>
                <a:ea typeface="Calibri"/>
                <a:cs typeface="Calibri"/>
                <a:sym typeface="Calibri"/>
              </a:rPr>
              <a:t> a self reflection activity - where is your classroom culture now?</a:t>
            </a:r>
            <a:endParaRPr sz="16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 sz="1600">
                <a:latin typeface="Calibri"/>
                <a:ea typeface="Calibri"/>
                <a:cs typeface="Calibri"/>
                <a:sym typeface="Calibri"/>
              </a:rPr>
              <a:t>Invite staff to...</a:t>
            </a:r>
            <a:endParaRPr sz="1600">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 sz="1600">
                <a:solidFill>
                  <a:srgbClr val="444444"/>
                </a:solidFill>
                <a:latin typeface="Calibri"/>
                <a:ea typeface="Calibri"/>
                <a:cs typeface="Calibri"/>
                <a:sym typeface="Calibri"/>
              </a:rPr>
              <a:t>​​Tick/highlight all aspects that they consider to be a regular feature in their classroom.</a:t>
            </a:r>
            <a:endParaRPr sz="1600">
              <a:solidFill>
                <a:srgbClr val="444444"/>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endParaRPr sz="1600">
              <a:solidFill>
                <a:srgbClr val="444444"/>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600" b="1">
                <a:solidFill>
                  <a:srgbClr val="444444"/>
                </a:solidFill>
                <a:latin typeface="Calibri"/>
                <a:ea typeface="Calibri"/>
                <a:cs typeface="Calibri"/>
                <a:sym typeface="Calibri"/>
              </a:rPr>
              <a:t>Try to avoid suggesting that teacher focused is always bad and learning focused is always good</a:t>
            </a:r>
            <a:r>
              <a:rPr lang="en" sz="1600">
                <a:solidFill>
                  <a:srgbClr val="444444"/>
                </a:solidFill>
                <a:latin typeface="Calibri"/>
                <a:ea typeface="Calibri"/>
                <a:cs typeface="Calibri"/>
                <a:sym typeface="Calibri"/>
              </a:rPr>
              <a:t>. There are some aspects of ‘teacher focused’ that will be present in all classrooms, to a greater or lesser extent, no matter how learner/learning focused?</a:t>
            </a:r>
            <a:endParaRPr sz="1600">
              <a:solidFill>
                <a:srgbClr val="444444"/>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600">
              <a:solidFill>
                <a:srgbClr val="444444"/>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600" b="1">
                <a:solidFill>
                  <a:srgbClr val="444444"/>
                </a:solidFill>
                <a:latin typeface="Calibri"/>
                <a:ea typeface="Calibri"/>
                <a:cs typeface="Calibri"/>
                <a:sym typeface="Calibri"/>
              </a:rPr>
              <a:t>Secondly </a:t>
            </a:r>
            <a:r>
              <a:rPr lang="en" sz="1600">
                <a:solidFill>
                  <a:srgbClr val="444444"/>
                </a:solidFill>
                <a:latin typeface="Calibri"/>
                <a:ea typeface="Calibri"/>
                <a:cs typeface="Calibri"/>
                <a:sym typeface="Calibri"/>
              </a:rPr>
              <a:t>a pairs or small group activity. Invite staff to…</a:t>
            </a:r>
            <a:endParaRPr sz="1600">
              <a:solidFill>
                <a:srgbClr val="444444"/>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600">
                <a:solidFill>
                  <a:srgbClr val="444444"/>
                </a:solidFill>
                <a:latin typeface="Calibri"/>
                <a:ea typeface="Calibri"/>
                <a:cs typeface="Calibri"/>
                <a:sym typeface="Calibri"/>
              </a:rPr>
              <a:t>Share their first considerations and look for similarities and possibilities.</a:t>
            </a:r>
            <a:endParaRPr sz="1600">
              <a:solidFill>
                <a:srgbClr val="444444"/>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600">
                <a:solidFill>
                  <a:srgbClr val="444444"/>
                </a:solidFill>
                <a:latin typeface="Calibri"/>
                <a:ea typeface="Calibri"/>
                <a:cs typeface="Calibri"/>
                <a:sym typeface="Calibri"/>
              </a:rPr>
              <a:t>The point here is to give teachers a glimpse of what learning friendly cultures consist of. </a:t>
            </a:r>
            <a:endParaRPr sz="1600">
              <a:solidFill>
                <a:srgbClr val="444444"/>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 sz="1600">
                <a:solidFill>
                  <a:srgbClr val="444444"/>
                </a:solidFill>
                <a:latin typeface="Calibri"/>
                <a:ea typeface="Calibri"/>
                <a:cs typeface="Calibri"/>
                <a:sym typeface="Calibri"/>
              </a:rPr>
              <a:t>The following slides show first tiny steps in how this can be achieved. </a:t>
            </a:r>
            <a:endParaRPr sz="1600">
              <a:solidFill>
                <a:srgbClr val="444444"/>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a:solidFill>
                <a:srgbClr val="444444"/>
              </a:solidFill>
            </a:endParaRPr>
          </a:p>
          <a:p>
            <a:pPr marL="0" lvl="0" indent="0" algn="l" rtl="0">
              <a:lnSpc>
                <a:spcPct val="100000"/>
              </a:lnSpc>
              <a:spcBef>
                <a:spcPts val="0"/>
              </a:spcBef>
              <a:spcAft>
                <a:spcPts val="0"/>
              </a:spcAft>
              <a:buSzPts val="1400"/>
              <a:buNone/>
            </a:pPr>
            <a:endParaRPr>
              <a:solidFill>
                <a:srgbClr val="444444"/>
              </a:solidFill>
            </a:endParaRPr>
          </a:p>
          <a:p>
            <a:pPr marL="0" lvl="0" indent="0" algn="l" rtl="0">
              <a:lnSpc>
                <a:spcPct val="100000"/>
              </a:lnSpc>
              <a:spcBef>
                <a:spcPts val="0"/>
              </a:spcBef>
              <a:spcAft>
                <a:spcPts val="0"/>
              </a:spcAft>
              <a:buSzPts val="1400"/>
              <a:buNone/>
            </a:pPr>
            <a:endParaRPr/>
          </a:p>
        </p:txBody>
      </p:sp>
      <p:sp>
        <p:nvSpPr>
          <p:cNvPr id="161" name="Google Shape;161;ge9381f2034_0_3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124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9381f2034_0_3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ge9381f2034_0_36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 sz="1400" b="1">
                <a:solidFill>
                  <a:schemeClr val="dk1"/>
                </a:solidFill>
                <a:latin typeface="Calibri"/>
                <a:ea typeface="Calibri"/>
                <a:cs typeface="Calibri"/>
                <a:sym typeface="Calibri"/>
              </a:rPr>
              <a:t>The 2nd model of Building Learning Power...The Teachers’ Palette</a:t>
            </a:r>
            <a:endParaRPr sz="14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400" b="1">
                <a:solidFill>
                  <a:schemeClr val="dk1"/>
                </a:solidFill>
                <a:latin typeface="Calibri"/>
                <a:ea typeface="Calibri"/>
                <a:cs typeface="Calibri"/>
                <a:sym typeface="Calibri"/>
              </a:rPr>
              <a:t>This framework gives a systematic introduction to the principles behind the teaching for building powerful learners: the framework teachers need to have at the back of their minds, as they;</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1">
                <a:solidFill>
                  <a:schemeClr val="dk1"/>
                </a:solidFill>
                <a:latin typeface="Calibri"/>
                <a:ea typeface="Calibri"/>
                <a:cs typeface="Calibri"/>
                <a:sym typeface="Calibri"/>
              </a:rPr>
              <a:t> explain the approach to pupils, </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1">
                <a:solidFill>
                  <a:schemeClr val="dk1"/>
                </a:solidFill>
                <a:latin typeface="Calibri"/>
                <a:ea typeface="Calibri"/>
                <a:cs typeface="Calibri"/>
                <a:sym typeface="Calibri"/>
              </a:rPr>
              <a:t>plan their activities, </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1">
                <a:solidFill>
                  <a:schemeClr val="dk1"/>
                </a:solidFill>
                <a:latin typeface="Calibri"/>
                <a:ea typeface="Calibri"/>
                <a:cs typeface="Calibri"/>
                <a:sym typeface="Calibri"/>
              </a:rPr>
              <a:t>comment on pupils performance and </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sz="1400" b="1">
                <a:solidFill>
                  <a:schemeClr val="dk1"/>
                </a:solidFill>
                <a:latin typeface="Calibri"/>
                <a:ea typeface="Calibri"/>
                <a:cs typeface="Calibri"/>
                <a:sym typeface="Calibri"/>
              </a:rPr>
              <a:t>demonstrate learning power in their own lives.</a:t>
            </a:r>
            <a:endParaRPr sz="14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400">
                <a:solidFill>
                  <a:schemeClr val="dk1"/>
                </a:solidFill>
                <a:latin typeface="Calibri"/>
                <a:ea typeface="Calibri"/>
                <a:cs typeface="Calibri"/>
                <a:sym typeface="Calibri"/>
              </a:rPr>
              <a:t>Putting LP into action is </a:t>
            </a:r>
            <a:r>
              <a:rPr lang="en" sz="1400" b="1">
                <a:solidFill>
                  <a:schemeClr val="dk1"/>
                </a:solidFill>
                <a:latin typeface="Calibri"/>
                <a:ea typeface="Calibri"/>
                <a:cs typeface="Calibri"/>
                <a:sym typeface="Calibri"/>
              </a:rPr>
              <a:t>not</a:t>
            </a:r>
            <a:r>
              <a:rPr lang="en" sz="1400">
                <a:solidFill>
                  <a:schemeClr val="dk1"/>
                </a:solidFill>
                <a:latin typeface="Calibri"/>
                <a:ea typeface="Calibri"/>
                <a:cs typeface="Calibri"/>
                <a:sym typeface="Calibri"/>
              </a:rPr>
              <a:t> a seven day wonder, </a:t>
            </a:r>
            <a:r>
              <a:rPr lang="en" sz="1400" b="1">
                <a:solidFill>
                  <a:schemeClr val="dk1"/>
                </a:solidFill>
                <a:latin typeface="Calibri"/>
                <a:ea typeface="Calibri"/>
                <a:cs typeface="Calibri"/>
                <a:sym typeface="Calibri"/>
              </a:rPr>
              <a:t>a quick fix,</a:t>
            </a:r>
            <a:r>
              <a:rPr lang="en" sz="1400">
                <a:solidFill>
                  <a:schemeClr val="dk1"/>
                </a:solidFill>
                <a:latin typeface="Calibri"/>
                <a:ea typeface="Calibri"/>
                <a:cs typeface="Calibri"/>
                <a:sym typeface="Calibri"/>
              </a:rPr>
              <a:t> or a miracle cure for all the ills and difficulties in education. It is potentially a long journey that starts with small steps and is capable of fundamentally shifting the way teachers think, the way they teach and the whole ethos of the school.</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400" b="1">
              <a:solidFill>
                <a:schemeClr val="dk1"/>
              </a:solidFill>
              <a:latin typeface="Calibri"/>
              <a:ea typeface="Calibri"/>
              <a:cs typeface="Calibri"/>
              <a:sym typeface="Calibri"/>
            </a:endParaRPr>
          </a:p>
          <a:p>
            <a:pPr marL="0" lvl="0" indent="0" algn="l" rtl="0">
              <a:spcBef>
                <a:spcPts val="0"/>
              </a:spcBef>
              <a:spcAft>
                <a:spcPts val="0"/>
              </a:spcAft>
              <a:buSzPts val="1400"/>
              <a:buNone/>
            </a:pPr>
            <a:endParaRPr sz="1200">
              <a:solidFill>
                <a:srgbClr val="444444"/>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a:solidFill>
                <a:srgbClr val="444444"/>
              </a:solidFill>
            </a:endParaRPr>
          </a:p>
          <a:p>
            <a:pPr marL="0" lvl="0" indent="0" algn="l" rtl="0">
              <a:spcBef>
                <a:spcPts val="0"/>
              </a:spcBef>
              <a:spcAft>
                <a:spcPts val="0"/>
              </a:spcAft>
              <a:buClr>
                <a:schemeClr val="dk1"/>
              </a:buClr>
              <a:buSzPts val="1400"/>
              <a:buFont typeface="Arial"/>
              <a:buNone/>
            </a:pPr>
            <a:endParaRPr>
              <a:solidFill>
                <a:srgbClr val="444444"/>
              </a:solidFill>
            </a:endParaRPr>
          </a:p>
          <a:p>
            <a:pPr marL="0" lvl="0" indent="0" algn="l" rtl="0">
              <a:spcBef>
                <a:spcPts val="0"/>
              </a:spcBef>
              <a:spcAft>
                <a:spcPts val="0"/>
              </a:spcAft>
              <a:buNone/>
            </a:pPr>
            <a:endParaRPr sz="2700">
              <a:latin typeface="Calibri"/>
              <a:ea typeface="Calibri"/>
              <a:cs typeface="Calibri"/>
              <a:sym typeface="Calibri"/>
            </a:endParaRPr>
          </a:p>
        </p:txBody>
      </p:sp>
      <p:sp>
        <p:nvSpPr>
          <p:cNvPr id="171" name="Google Shape;171;ge9381f2034_0_36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0834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9381f2034_0_4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9381f2034_0_4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600" b="1">
                <a:solidFill>
                  <a:schemeClr val="dk1"/>
                </a:solidFill>
                <a:latin typeface="Calibri"/>
                <a:ea typeface="Calibri"/>
                <a:cs typeface="Calibri"/>
                <a:sym typeface="Calibri"/>
              </a:rPr>
              <a:t>RELATING</a:t>
            </a:r>
            <a:r>
              <a:rPr lang="en" sz="1600">
                <a:solidFill>
                  <a:srgbClr val="444444"/>
                </a:solidFill>
                <a:latin typeface="Calibri"/>
                <a:ea typeface="Calibri"/>
                <a:cs typeface="Calibri"/>
                <a:sym typeface="Calibri"/>
              </a:rPr>
              <a:t>​ for learning involves;</a:t>
            </a:r>
            <a:endParaRPr sz="150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devolving responsibility – shifting the emphasis towards learners taking increasing responsibility for their own development</a:t>
            </a:r>
            <a:r>
              <a:rPr lang="en" sz="1600">
                <a:solidFill>
                  <a:srgbClr val="444444"/>
                </a:solidFill>
                <a:latin typeface="Calibri"/>
                <a:ea typeface="Calibri"/>
                <a:cs typeface="Calibri"/>
                <a:sym typeface="Calibri"/>
              </a:rPr>
              <a:t>​</a:t>
            </a:r>
            <a:endParaRPr sz="1500">
              <a:solidFill>
                <a:schemeClr val="dk1"/>
              </a:solidFill>
            </a:endParaRPr>
          </a:p>
          <a:p>
            <a:pPr marL="457200" lvl="0" indent="-330200" algn="l" rtl="0">
              <a:spcBef>
                <a:spcPts val="0"/>
              </a:spcBef>
              <a:spcAft>
                <a:spcPts val="0"/>
              </a:spcAft>
              <a:buSzPts val="1600"/>
              <a:buFont typeface="Calibri"/>
              <a:buChar char="●"/>
            </a:pPr>
            <a:r>
              <a:rPr lang="en" sz="1600">
                <a:solidFill>
                  <a:schemeClr val="dk1"/>
                </a:solidFill>
                <a:latin typeface="Calibri"/>
                <a:ea typeface="Calibri"/>
                <a:cs typeface="Calibri"/>
                <a:sym typeface="Calibri"/>
              </a:rPr>
              <a:t>coaching approaches – moving away from ‘teacher telling’ mode whenever possible</a:t>
            </a:r>
            <a:r>
              <a:rPr lang="en" sz="1600">
                <a:solidFill>
                  <a:srgbClr val="444444"/>
                </a:solidFill>
                <a:latin typeface="Calibri"/>
                <a:ea typeface="Calibri"/>
                <a:cs typeface="Calibri"/>
                <a:sym typeface="Calibri"/>
              </a:rPr>
              <a:t>​</a:t>
            </a:r>
            <a:endParaRPr sz="1500">
              <a:solidFill>
                <a:schemeClr val="dk1"/>
              </a:solidFill>
            </a:endParaRPr>
          </a:p>
          <a:p>
            <a:pPr marL="457200" lvl="0" indent="-330200" algn="l" rtl="0">
              <a:spcBef>
                <a:spcPts val="0"/>
              </a:spcBef>
              <a:spcAft>
                <a:spcPts val="0"/>
              </a:spcAft>
              <a:buSzPts val="1600"/>
              <a:buFont typeface="Calibri"/>
              <a:buChar char="●"/>
            </a:pPr>
            <a:r>
              <a:rPr lang="en" sz="1500">
                <a:solidFill>
                  <a:schemeClr val="dk1"/>
                </a:solidFill>
              </a:rPr>
              <a:t>modelling learning – walking the talk, being a learner yourself. </a:t>
            </a:r>
            <a:endParaRPr sz="1500">
              <a:solidFill>
                <a:srgbClr val="444444"/>
              </a:solidFill>
            </a:endParaRPr>
          </a:p>
          <a:p>
            <a:pPr marL="0" lvl="0" indent="0" algn="l" rtl="0">
              <a:spcBef>
                <a:spcPts val="0"/>
              </a:spcBef>
              <a:spcAft>
                <a:spcPts val="0"/>
              </a:spcAft>
              <a:buNone/>
            </a:pPr>
            <a:endParaRPr sz="1300"/>
          </a:p>
        </p:txBody>
      </p:sp>
    </p:spTree>
    <p:extLst>
      <p:ext uri="{BB962C8B-B14F-4D97-AF65-F5344CB8AC3E}">
        <p14:creationId xmlns:p14="http://schemas.microsoft.com/office/powerpoint/2010/main" val="256331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98cc10829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e98cc10829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333333"/>
                </a:solidFill>
                <a:highlight>
                  <a:srgbClr val="FFFFFF"/>
                </a:highlight>
                <a:latin typeface="Calibri"/>
                <a:ea typeface="Calibri"/>
                <a:cs typeface="Calibri"/>
                <a:sym typeface="Calibri"/>
              </a:rPr>
              <a:t>So-called stuck prompts come in various shapes and sizes;</a:t>
            </a:r>
            <a:endParaRPr sz="17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700">
                <a:solidFill>
                  <a:srgbClr val="333333"/>
                </a:solidFill>
                <a:highlight>
                  <a:srgbClr val="FFFFFF"/>
                </a:highlight>
                <a:latin typeface="Calibri"/>
                <a:ea typeface="Calibri"/>
                <a:cs typeface="Calibri"/>
                <a:sym typeface="Calibri"/>
              </a:rPr>
              <a:t> essentially they’re simply homemade lists of what students can try when they get stuck with their learning: </a:t>
            </a:r>
            <a:endParaRPr sz="17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endParaRPr sz="1700">
              <a:solidFill>
                <a:srgbClr val="333333"/>
              </a:solidFill>
              <a:highlight>
                <a:srgbClr val="FFFFFF"/>
              </a:highlight>
              <a:latin typeface="Calibri"/>
              <a:ea typeface="Calibri"/>
              <a:cs typeface="Calibri"/>
              <a:sym typeface="Calibri"/>
            </a:endParaRPr>
          </a:p>
          <a:p>
            <a:pPr marL="457200" lvl="0" indent="-336550" algn="l" rtl="0">
              <a:spcBef>
                <a:spcPts val="0"/>
              </a:spcBef>
              <a:spcAft>
                <a:spcPts val="0"/>
              </a:spcAft>
              <a:buClr>
                <a:srgbClr val="333333"/>
              </a:buClr>
              <a:buSzPts val="1700"/>
              <a:buFont typeface="Calibri"/>
              <a:buChar char="●"/>
            </a:pPr>
            <a:r>
              <a:rPr lang="en" sz="1700">
                <a:solidFill>
                  <a:srgbClr val="333333"/>
                </a:solidFill>
                <a:highlight>
                  <a:srgbClr val="FFFFFF"/>
                </a:highlight>
                <a:latin typeface="Calibri"/>
                <a:ea typeface="Calibri"/>
                <a:cs typeface="Calibri"/>
                <a:sym typeface="Calibri"/>
              </a:rPr>
              <a:t>‘Read the question again’, </a:t>
            </a:r>
            <a:endParaRPr sz="1700">
              <a:solidFill>
                <a:srgbClr val="333333"/>
              </a:solidFill>
              <a:highlight>
                <a:srgbClr val="FFFFFF"/>
              </a:highlight>
              <a:latin typeface="Calibri"/>
              <a:ea typeface="Calibri"/>
              <a:cs typeface="Calibri"/>
              <a:sym typeface="Calibri"/>
            </a:endParaRPr>
          </a:p>
          <a:p>
            <a:pPr marL="457200" lvl="0" indent="-336550" algn="l" rtl="0">
              <a:spcBef>
                <a:spcPts val="0"/>
              </a:spcBef>
              <a:spcAft>
                <a:spcPts val="0"/>
              </a:spcAft>
              <a:buClr>
                <a:srgbClr val="333333"/>
              </a:buClr>
              <a:buSzPts val="1700"/>
              <a:buFont typeface="Calibri"/>
              <a:buChar char="●"/>
            </a:pPr>
            <a:r>
              <a:rPr lang="en" sz="1700">
                <a:solidFill>
                  <a:srgbClr val="333333"/>
                </a:solidFill>
                <a:highlight>
                  <a:srgbClr val="FFFFFF"/>
                </a:highlight>
                <a:latin typeface="Calibri"/>
                <a:ea typeface="Calibri"/>
                <a:cs typeface="Calibri"/>
                <a:sym typeface="Calibri"/>
              </a:rPr>
              <a:t>‘Split the question into smaller bits’, </a:t>
            </a:r>
            <a:endParaRPr sz="1700">
              <a:solidFill>
                <a:srgbClr val="333333"/>
              </a:solidFill>
              <a:highlight>
                <a:srgbClr val="FFFFFF"/>
              </a:highlight>
              <a:latin typeface="Calibri"/>
              <a:ea typeface="Calibri"/>
              <a:cs typeface="Calibri"/>
              <a:sym typeface="Calibri"/>
            </a:endParaRPr>
          </a:p>
          <a:p>
            <a:pPr marL="457200" lvl="0" indent="-336550" algn="l" rtl="0">
              <a:spcBef>
                <a:spcPts val="0"/>
              </a:spcBef>
              <a:spcAft>
                <a:spcPts val="0"/>
              </a:spcAft>
              <a:buClr>
                <a:srgbClr val="333333"/>
              </a:buClr>
              <a:buSzPts val="1700"/>
              <a:buFont typeface="Calibri"/>
              <a:buChar char="●"/>
            </a:pPr>
            <a:r>
              <a:rPr lang="en" sz="1700">
                <a:solidFill>
                  <a:srgbClr val="333333"/>
                </a:solidFill>
                <a:highlight>
                  <a:srgbClr val="FFFFFF"/>
                </a:highlight>
                <a:latin typeface="Calibri"/>
                <a:ea typeface="Calibri"/>
                <a:cs typeface="Calibri"/>
                <a:sym typeface="Calibri"/>
              </a:rPr>
              <a:t>‘Try sounding the word out letter by letter’, </a:t>
            </a:r>
            <a:endParaRPr sz="1700">
              <a:solidFill>
                <a:srgbClr val="333333"/>
              </a:solidFill>
              <a:highlight>
                <a:srgbClr val="FFFFFF"/>
              </a:highlight>
              <a:latin typeface="Calibri"/>
              <a:ea typeface="Calibri"/>
              <a:cs typeface="Calibri"/>
              <a:sym typeface="Calibri"/>
            </a:endParaRPr>
          </a:p>
          <a:p>
            <a:pPr marL="457200" lvl="0" indent="-336550" algn="l" rtl="0">
              <a:spcBef>
                <a:spcPts val="0"/>
              </a:spcBef>
              <a:spcAft>
                <a:spcPts val="0"/>
              </a:spcAft>
              <a:buClr>
                <a:srgbClr val="333333"/>
              </a:buClr>
              <a:buSzPts val="1700"/>
              <a:buFont typeface="Calibri"/>
              <a:buChar char="●"/>
            </a:pPr>
            <a:r>
              <a:rPr lang="en" sz="1700">
                <a:solidFill>
                  <a:srgbClr val="333333"/>
                </a:solidFill>
                <a:highlight>
                  <a:srgbClr val="FFFFFF"/>
                </a:highlight>
                <a:latin typeface="Calibri"/>
                <a:ea typeface="Calibri"/>
                <a:cs typeface="Calibri"/>
                <a:sym typeface="Calibri"/>
              </a:rPr>
              <a:t>‘Ask your neighbour’ — that kind of thing. </a:t>
            </a:r>
            <a:endParaRPr sz="17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700">
                <a:solidFill>
                  <a:srgbClr val="333333"/>
                </a:solidFill>
                <a:highlight>
                  <a:srgbClr val="FFFFFF"/>
                </a:highlight>
                <a:latin typeface="Calibri"/>
                <a:ea typeface="Calibri"/>
                <a:cs typeface="Calibri"/>
                <a:sym typeface="Calibri"/>
              </a:rPr>
              <a:t>If teachers were simply to photocopy the list from a L2L manual and stick it on the wall it wouldn't work. </a:t>
            </a:r>
            <a:endParaRPr sz="17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700">
                <a:solidFill>
                  <a:srgbClr val="333333"/>
                </a:solidFill>
                <a:highlight>
                  <a:srgbClr val="FFFFFF"/>
                </a:highlight>
                <a:latin typeface="Calibri"/>
                <a:ea typeface="Calibri"/>
                <a:cs typeface="Calibri"/>
                <a:sym typeface="Calibri"/>
              </a:rPr>
              <a:t>In a learning powered classroom, the</a:t>
            </a:r>
            <a:r>
              <a:rPr lang="en" sz="1700" b="1">
                <a:solidFill>
                  <a:srgbClr val="333333"/>
                </a:solidFill>
                <a:highlight>
                  <a:srgbClr val="FFFFFF"/>
                </a:highlight>
                <a:latin typeface="Calibri"/>
                <a:ea typeface="Calibri"/>
                <a:cs typeface="Calibri"/>
                <a:sym typeface="Calibri"/>
              </a:rPr>
              <a:t> ideas are generated by the students themselves,</a:t>
            </a:r>
            <a:r>
              <a:rPr lang="en" sz="1700">
                <a:solidFill>
                  <a:srgbClr val="333333"/>
                </a:solidFill>
                <a:highlight>
                  <a:srgbClr val="FFFFFF"/>
                </a:highlight>
                <a:latin typeface="Calibri"/>
                <a:ea typeface="Calibri"/>
                <a:cs typeface="Calibri"/>
                <a:sym typeface="Calibri"/>
              </a:rPr>
              <a:t> and are the </a:t>
            </a:r>
            <a:r>
              <a:rPr lang="en" sz="1700" b="1">
                <a:solidFill>
                  <a:srgbClr val="333333"/>
                </a:solidFill>
                <a:highlight>
                  <a:srgbClr val="FFFFFF"/>
                </a:highlight>
                <a:latin typeface="Calibri"/>
                <a:ea typeface="Calibri"/>
                <a:cs typeface="Calibri"/>
                <a:sym typeface="Calibri"/>
              </a:rPr>
              <a:t>subject of continual debate and refinement.</a:t>
            </a:r>
            <a:endParaRPr sz="1700" b="1">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700" b="1">
              <a:solidFill>
                <a:srgbClr val="333333"/>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2675777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eplace">
  <p:cSld name="replace">
    <p:spTree>
      <p:nvGrpSpPr>
        <p:cNvPr id="1" name="Shape 13"/>
        <p:cNvGrpSpPr/>
        <p:nvPr/>
      </p:nvGrpSpPr>
      <p:grpSpPr>
        <a:xfrm>
          <a:off x="0" y="0"/>
          <a:ext cx="0" cy="0"/>
          <a:chOff x="0" y="0"/>
          <a:chExt cx="0" cy="0"/>
        </a:xfrm>
      </p:grpSpPr>
      <p:sp>
        <p:nvSpPr>
          <p:cNvPr id="14" name="Google Shape;14;p2"/>
          <p:cNvSpPr txBox="1">
            <a:spLocks noGrp="1"/>
          </p:cNvSpPr>
          <p:nvPr>
            <p:ph type="body" idx="1"/>
          </p:nvPr>
        </p:nvSpPr>
        <p:spPr>
          <a:xfrm>
            <a:off x="381822" y="1120588"/>
            <a:ext cx="6385500" cy="3587700"/>
          </a:xfrm>
          <a:prstGeom prst="rect">
            <a:avLst/>
          </a:prstGeom>
          <a:noFill/>
          <a:ln>
            <a:noFill/>
          </a:ln>
        </p:spPr>
        <p:txBody>
          <a:bodyPr spcFirstLastPara="1" wrap="square" lIns="91425" tIns="45700" rIns="91425" bIns="45700" anchor="ctr" anchorCtr="0">
            <a:noAutofit/>
          </a:bodyPr>
          <a:lstStyle>
            <a:lvl1pPr marL="457200" lvl="0" indent="-381000" algn="l" rtl="0">
              <a:lnSpc>
                <a:spcPct val="100000"/>
              </a:lnSpc>
              <a:spcBef>
                <a:spcPts val="560"/>
              </a:spcBef>
              <a:spcAft>
                <a:spcPts val="0"/>
              </a:spcAft>
              <a:buSzPts val="2400"/>
              <a:buChar char="●"/>
              <a:defRPr sz="2800">
                <a:latin typeface="Calibri"/>
                <a:ea typeface="Calibri"/>
                <a:cs typeface="Calibri"/>
                <a:sym typeface="Calibri"/>
              </a:defRPr>
            </a:lvl1pPr>
            <a:lvl2pPr marL="914400" lvl="1" indent="-355600" algn="l" rtl="0">
              <a:lnSpc>
                <a:spcPct val="100000"/>
              </a:lnSpc>
              <a:spcBef>
                <a:spcPts val="400"/>
              </a:spcBef>
              <a:spcAft>
                <a:spcPts val="0"/>
              </a:spcAft>
              <a:buSzPts val="2000"/>
              <a:buChar char="○"/>
              <a:defRPr sz="2000">
                <a:latin typeface="Calibri"/>
                <a:ea typeface="Calibri"/>
                <a:cs typeface="Calibri"/>
                <a:sym typeface="Calibri"/>
              </a:defRPr>
            </a:lvl2pPr>
            <a:lvl3pPr marL="1371600" lvl="2" indent="-317500" algn="l" rtl="0">
              <a:lnSpc>
                <a:spcPct val="100000"/>
              </a:lnSpc>
              <a:spcBef>
                <a:spcPts val="280"/>
              </a:spcBef>
              <a:spcAft>
                <a:spcPts val="0"/>
              </a:spcAft>
              <a:buSzPts val="1400"/>
              <a:buChar char="■"/>
              <a:defRPr sz="1800">
                <a:latin typeface="Calibri"/>
                <a:ea typeface="Calibri"/>
                <a:cs typeface="Calibri"/>
                <a:sym typeface="Calibri"/>
              </a:defRPr>
            </a:lvl3pPr>
            <a:lvl4pPr marL="1828800" lvl="3" indent="-304800" algn="l" rtl="0">
              <a:lnSpc>
                <a:spcPct val="100000"/>
              </a:lnSpc>
              <a:spcBef>
                <a:spcPts val="240"/>
              </a:spcBef>
              <a:spcAft>
                <a:spcPts val="0"/>
              </a:spcAft>
              <a:buSzPts val="1200"/>
              <a:buChar char="●"/>
              <a:defRPr sz="1600">
                <a:latin typeface="Calibri"/>
                <a:ea typeface="Calibri"/>
                <a:cs typeface="Calibri"/>
                <a:sym typeface="Calibri"/>
              </a:defRPr>
            </a:lvl4pPr>
            <a:lvl5pPr marL="2286000" lvl="4" indent="-298450" algn="l" rtl="0">
              <a:lnSpc>
                <a:spcPct val="100000"/>
              </a:lnSpc>
              <a:spcBef>
                <a:spcPts val="220"/>
              </a:spcBef>
              <a:spcAft>
                <a:spcPts val="0"/>
              </a:spcAft>
              <a:buSzPts val="1100"/>
              <a:buChar char="○"/>
              <a:defRPr sz="1400">
                <a:latin typeface="Calibri"/>
                <a:ea typeface="Calibri"/>
                <a:cs typeface="Calibri"/>
                <a:sym typeface="Calibri"/>
              </a:defRPr>
            </a:lvl5pPr>
            <a:lvl6pPr marL="2743200" lvl="5" indent="-304800" algn="l" rtl="0">
              <a:lnSpc>
                <a:spcPct val="100000"/>
              </a:lnSpc>
              <a:spcBef>
                <a:spcPts val="240"/>
              </a:spcBef>
              <a:spcAft>
                <a:spcPts val="0"/>
              </a:spcAft>
              <a:buSzPts val="1200"/>
              <a:buChar char="■"/>
              <a:defRPr sz="2000"/>
            </a:lvl6pPr>
            <a:lvl7pPr marL="3200400" lvl="6" indent="-304800" algn="l" rtl="0">
              <a:lnSpc>
                <a:spcPct val="100000"/>
              </a:lnSpc>
              <a:spcBef>
                <a:spcPts val="240"/>
              </a:spcBef>
              <a:spcAft>
                <a:spcPts val="0"/>
              </a:spcAft>
              <a:buSzPts val="1200"/>
              <a:buChar char="●"/>
              <a:defRPr sz="2000"/>
            </a:lvl7pPr>
            <a:lvl8pPr marL="3657600" lvl="7" indent="-304800" algn="l" rtl="0">
              <a:lnSpc>
                <a:spcPct val="100000"/>
              </a:lnSpc>
              <a:spcBef>
                <a:spcPts val="240"/>
              </a:spcBef>
              <a:spcAft>
                <a:spcPts val="0"/>
              </a:spcAft>
              <a:buSzPts val="1200"/>
              <a:buChar char="○"/>
              <a:defRPr sz="2000"/>
            </a:lvl8pPr>
            <a:lvl9pPr marL="4114800" lvl="8" indent="-304800" algn="l" rtl="0">
              <a:lnSpc>
                <a:spcPct val="100000"/>
              </a:lnSpc>
              <a:spcBef>
                <a:spcPts val="240"/>
              </a:spcBef>
              <a:spcAft>
                <a:spcPts val="0"/>
              </a:spcAft>
              <a:buSzPts val="1200"/>
              <a:buChar char="■"/>
              <a:defRPr sz="2000"/>
            </a:lvl9pPr>
          </a:lstStyle>
          <a:p>
            <a:endParaRPr/>
          </a:p>
        </p:txBody>
      </p:sp>
      <p:sp>
        <p:nvSpPr>
          <p:cNvPr id="15" name="Google Shape;15;p2"/>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3200"/>
              <a:buNone/>
              <a:defRPr>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2"/>
          <p:cNvSpPr txBox="1">
            <a:spLocks noGrp="1"/>
          </p:cNvSpPr>
          <p:nvPr>
            <p:ph type="body" idx="2"/>
          </p:nvPr>
        </p:nvSpPr>
        <p:spPr>
          <a:xfrm>
            <a:off x="6838961" y="1105852"/>
            <a:ext cx="1926300" cy="3600600"/>
          </a:xfrm>
          <a:prstGeom prst="rect">
            <a:avLst/>
          </a:prstGeom>
          <a:noFill/>
          <a:ln>
            <a:noFill/>
          </a:ln>
        </p:spPr>
        <p:txBody>
          <a:bodyPr spcFirstLastPara="1" wrap="square" lIns="91425" tIns="45700" rIns="91425" bIns="45700" anchor="ctr" anchorCtr="0">
            <a:noAutofit/>
          </a:bodyPr>
          <a:lstStyle>
            <a:lvl1pPr marL="457200" lvl="0" indent="-381000" algn="l" rtl="0">
              <a:lnSpc>
                <a:spcPct val="100000"/>
              </a:lnSpc>
              <a:spcBef>
                <a:spcPts val="560"/>
              </a:spcBef>
              <a:spcAft>
                <a:spcPts val="0"/>
              </a:spcAft>
              <a:buSzPts val="2400"/>
              <a:buChar char="●"/>
              <a:defRPr>
                <a:latin typeface="Calibri"/>
                <a:ea typeface="Calibri"/>
                <a:cs typeface="Calibri"/>
                <a:sym typeface="Calibri"/>
              </a:defRPr>
            </a:lvl1pPr>
            <a:lvl2pPr marL="914400" lvl="1" indent="-355600" algn="l" rtl="0">
              <a:lnSpc>
                <a:spcPct val="100000"/>
              </a:lnSpc>
              <a:spcBef>
                <a:spcPts val="400"/>
              </a:spcBef>
              <a:spcAft>
                <a:spcPts val="0"/>
              </a:spcAft>
              <a:buSzPts val="2000"/>
              <a:buChar char="○"/>
              <a:defRPr>
                <a:latin typeface="Calibri"/>
                <a:ea typeface="Calibri"/>
                <a:cs typeface="Calibri"/>
                <a:sym typeface="Calibri"/>
              </a:defRPr>
            </a:lvl2pPr>
            <a:lvl3pPr marL="1371600" lvl="2" indent="-317500" algn="l" rtl="0">
              <a:lnSpc>
                <a:spcPct val="100000"/>
              </a:lnSpc>
              <a:spcBef>
                <a:spcPts val="280"/>
              </a:spcBef>
              <a:spcAft>
                <a:spcPts val="0"/>
              </a:spcAft>
              <a:buSzPts val="1400"/>
              <a:buChar char="■"/>
              <a:defRPr>
                <a:latin typeface="Calibri"/>
                <a:ea typeface="Calibri"/>
                <a:cs typeface="Calibri"/>
                <a:sym typeface="Calibri"/>
              </a:defRPr>
            </a:lvl3pPr>
            <a:lvl4pPr marL="1828800" lvl="3" indent="-304800" algn="l" rtl="0">
              <a:lnSpc>
                <a:spcPct val="100000"/>
              </a:lnSpc>
              <a:spcBef>
                <a:spcPts val="240"/>
              </a:spcBef>
              <a:spcAft>
                <a:spcPts val="0"/>
              </a:spcAft>
              <a:buSzPts val="1200"/>
              <a:buChar char="●"/>
              <a:defRPr>
                <a:latin typeface="Calibri"/>
                <a:ea typeface="Calibri"/>
                <a:cs typeface="Calibri"/>
                <a:sym typeface="Calibri"/>
              </a:defRPr>
            </a:lvl4pPr>
            <a:lvl5pPr marL="2286000" lvl="4" indent="-298450" algn="l" rtl="0">
              <a:lnSpc>
                <a:spcPct val="100000"/>
              </a:lnSpc>
              <a:spcBef>
                <a:spcPts val="220"/>
              </a:spcBef>
              <a:spcAft>
                <a:spcPts val="0"/>
              </a:spcAft>
              <a:buSzPts val="1100"/>
              <a:buChar char="○"/>
              <a:defRPr>
                <a:latin typeface="Calibri"/>
                <a:ea typeface="Calibri"/>
                <a:cs typeface="Calibri"/>
                <a:sym typeface="Calibri"/>
              </a:defRPr>
            </a:lvl5pPr>
            <a:lvl6pPr marL="2743200" lvl="5" indent="-304800" algn="l" rtl="0">
              <a:lnSpc>
                <a:spcPct val="100000"/>
              </a:lnSpc>
              <a:spcBef>
                <a:spcPts val="240"/>
              </a:spcBef>
              <a:spcAft>
                <a:spcPts val="0"/>
              </a:spcAft>
              <a:buSzPts val="1200"/>
              <a:buChar char="■"/>
              <a:defRPr/>
            </a:lvl6pPr>
            <a:lvl7pPr marL="3200400" lvl="6" indent="-304800" algn="l" rtl="0">
              <a:lnSpc>
                <a:spcPct val="100000"/>
              </a:lnSpc>
              <a:spcBef>
                <a:spcPts val="240"/>
              </a:spcBef>
              <a:spcAft>
                <a:spcPts val="0"/>
              </a:spcAft>
              <a:buSzPts val="1200"/>
              <a:buChar char="●"/>
              <a:defRPr/>
            </a:lvl7pPr>
            <a:lvl8pPr marL="3657600" lvl="7" indent="-304800" algn="l" rtl="0">
              <a:lnSpc>
                <a:spcPct val="100000"/>
              </a:lnSpc>
              <a:spcBef>
                <a:spcPts val="240"/>
              </a:spcBef>
              <a:spcAft>
                <a:spcPts val="0"/>
              </a:spcAft>
              <a:buSzPts val="1200"/>
              <a:buChar char="○"/>
              <a:defRPr/>
            </a:lvl8pPr>
            <a:lvl9pPr marL="4114800" lvl="8" indent="-304800" algn="l" rtl="0">
              <a:lnSpc>
                <a:spcPct val="100000"/>
              </a:lnSpc>
              <a:spcBef>
                <a:spcPts val="240"/>
              </a:spcBef>
              <a:spcAft>
                <a:spcPts val="0"/>
              </a:spcAft>
              <a:buSzPts val="1200"/>
              <a:buChar char="■"/>
              <a:defRPr/>
            </a:lvl9pPr>
          </a:lstStyle>
          <a:p>
            <a:endParaRPr/>
          </a:p>
        </p:txBody>
      </p:sp>
      <p:sp>
        <p:nvSpPr>
          <p:cNvPr id="17" name="Google Shape;17;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000000"/>
                </a:solidFill>
                <a:latin typeface="Calibri"/>
                <a:ea typeface="Calibri"/>
                <a:cs typeface="Calibri"/>
                <a:sym typeface="Calibri"/>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FF"/>
                </a:solidFill>
                <a:latin typeface="Calibri"/>
                <a:ea typeface="Calibri"/>
                <a:cs typeface="Calibri"/>
                <a:sym typeface="Calibri"/>
              </a:defRPr>
            </a:lvl1pPr>
            <a:lvl2pPr marL="0" marR="0" lvl="1" indent="0" algn="r" rtl="0">
              <a:spcBef>
                <a:spcPts val="0"/>
              </a:spcBef>
              <a:buNone/>
              <a:defRPr sz="1200" b="0" i="0" u="none" strike="noStrike" cap="none">
                <a:solidFill>
                  <a:srgbClr val="0000FF"/>
                </a:solidFill>
                <a:latin typeface="Calibri"/>
                <a:ea typeface="Calibri"/>
                <a:cs typeface="Calibri"/>
                <a:sym typeface="Calibri"/>
              </a:defRPr>
            </a:lvl2pPr>
            <a:lvl3pPr marL="0" marR="0" lvl="2" indent="0" algn="r" rtl="0">
              <a:spcBef>
                <a:spcPts val="0"/>
              </a:spcBef>
              <a:buNone/>
              <a:defRPr sz="1200" b="0" i="0" u="none" strike="noStrike" cap="none">
                <a:solidFill>
                  <a:srgbClr val="0000FF"/>
                </a:solidFill>
                <a:latin typeface="Calibri"/>
                <a:ea typeface="Calibri"/>
                <a:cs typeface="Calibri"/>
                <a:sym typeface="Calibri"/>
              </a:defRPr>
            </a:lvl3pPr>
            <a:lvl4pPr marL="0" marR="0" lvl="3" indent="0" algn="r" rtl="0">
              <a:spcBef>
                <a:spcPts val="0"/>
              </a:spcBef>
              <a:buNone/>
              <a:defRPr sz="1200" b="0" i="0" u="none" strike="noStrike" cap="none">
                <a:solidFill>
                  <a:srgbClr val="0000FF"/>
                </a:solidFill>
                <a:latin typeface="Calibri"/>
                <a:ea typeface="Calibri"/>
                <a:cs typeface="Calibri"/>
                <a:sym typeface="Calibri"/>
              </a:defRPr>
            </a:lvl4pPr>
            <a:lvl5pPr marL="0" marR="0" lvl="4" indent="0" algn="r" rtl="0">
              <a:spcBef>
                <a:spcPts val="0"/>
              </a:spcBef>
              <a:buNone/>
              <a:defRPr sz="1200" b="0" i="0" u="none" strike="noStrike" cap="none">
                <a:solidFill>
                  <a:srgbClr val="0000FF"/>
                </a:solidFill>
                <a:latin typeface="Calibri"/>
                <a:ea typeface="Calibri"/>
                <a:cs typeface="Calibri"/>
                <a:sym typeface="Calibri"/>
              </a:defRPr>
            </a:lvl5pPr>
            <a:lvl6pPr marL="0" marR="0" lvl="5" indent="0" algn="r" rtl="0">
              <a:spcBef>
                <a:spcPts val="0"/>
              </a:spcBef>
              <a:buNone/>
              <a:defRPr sz="1200" b="0" i="0" u="none" strike="noStrike" cap="none">
                <a:solidFill>
                  <a:srgbClr val="0000FF"/>
                </a:solidFill>
                <a:latin typeface="Calibri"/>
                <a:ea typeface="Calibri"/>
                <a:cs typeface="Calibri"/>
                <a:sym typeface="Calibri"/>
              </a:defRPr>
            </a:lvl6pPr>
            <a:lvl7pPr marL="0" marR="0" lvl="6" indent="0" algn="r" rtl="0">
              <a:spcBef>
                <a:spcPts val="0"/>
              </a:spcBef>
              <a:buNone/>
              <a:defRPr sz="1200" b="0" i="0" u="none" strike="noStrike" cap="none">
                <a:solidFill>
                  <a:srgbClr val="0000FF"/>
                </a:solidFill>
                <a:latin typeface="Calibri"/>
                <a:ea typeface="Calibri"/>
                <a:cs typeface="Calibri"/>
                <a:sym typeface="Calibri"/>
              </a:defRPr>
            </a:lvl7pPr>
            <a:lvl8pPr marL="0" marR="0" lvl="7" indent="0" algn="r" rtl="0">
              <a:spcBef>
                <a:spcPts val="0"/>
              </a:spcBef>
              <a:buNone/>
              <a:defRPr sz="1200" b="0" i="0" u="none" strike="noStrike" cap="none">
                <a:solidFill>
                  <a:srgbClr val="0000FF"/>
                </a:solidFill>
                <a:latin typeface="Calibri"/>
                <a:ea typeface="Calibri"/>
                <a:cs typeface="Calibri"/>
                <a:sym typeface="Calibri"/>
              </a:defRPr>
            </a:lvl8pPr>
            <a:lvl9pPr marL="0" marR="0" lvl="8" indent="0" algn="r" rtl="0">
              <a:spcBef>
                <a:spcPts val="0"/>
              </a:spcBef>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2"/>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a:t>
            </a:r>
            <a:r>
              <a:rPr lang="en" sz="1200">
                <a:solidFill>
                  <a:srgbClr val="898989"/>
                </a:solidFill>
                <a:latin typeface="Calibri"/>
                <a:ea typeface="Calibri"/>
                <a:cs typeface="Calibri"/>
                <a:sym typeface="Calibri"/>
              </a:rPr>
              <a:t>20</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8"/>
        <p:cNvGrpSpPr/>
        <p:nvPr/>
      </p:nvGrpSpPr>
      <p:grpSpPr>
        <a:xfrm>
          <a:off x="0" y="0"/>
          <a:ext cx="0" cy="0"/>
          <a:chOff x="0" y="0"/>
          <a:chExt cx="0" cy="0"/>
        </a:xfrm>
      </p:grpSpPr>
      <p:sp>
        <p:nvSpPr>
          <p:cNvPr id="69" name="Google Shape;69;p14"/>
          <p:cNvSpPr txBox="1">
            <a:spLocks noGrp="1"/>
          </p:cNvSpPr>
          <p:nvPr>
            <p:ph type="subTitle" idx="1"/>
          </p:nvPr>
        </p:nvSpPr>
        <p:spPr>
          <a:xfrm>
            <a:off x="7010403" y="1539720"/>
            <a:ext cx="1959000" cy="1371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380"/>
              </a:spcBef>
              <a:spcAft>
                <a:spcPts val="0"/>
              </a:spcAft>
              <a:buClr>
                <a:srgbClr val="3366FF"/>
              </a:buClr>
              <a:buSzPts val="1900"/>
              <a:buFont typeface="Calibri"/>
              <a:buNone/>
              <a:defRPr sz="1900" b="0" i="0" u="none" strike="noStrike" cap="none">
                <a:solidFill>
                  <a:srgbClr val="3366FF"/>
                </a:solidFill>
                <a:latin typeface="Calibri"/>
                <a:ea typeface="Calibri"/>
                <a:cs typeface="Calibri"/>
                <a:sym typeface="Calibri"/>
              </a:defRPr>
            </a:lvl1pPr>
            <a:lvl2pPr marR="0" lvl="1" algn="ctr" rtl="0">
              <a:lnSpc>
                <a:spcPct val="100000"/>
              </a:lnSpc>
              <a:spcBef>
                <a:spcPts val="400"/>
              </a:spcBef>
              <a:spcAft>
                <a:spcPts val="0"/>
              </a:spcAft>
              <a:buClr>
                <a:srgbClr val="BF974D"/>
              </a:buClr>
              <a:buSzPts val="2000"/>
              <a:buFont typeface="Noto Sans Symbols"/>
              <a:buNone/>
              <a:defRPr sz="2000" b="0" i="0" u="none" strike="noStrike" cap="none">
                <a:solidFill>
                  <a:srgbClr val="888888"/>
                </a:solidFill>
                <a:latin typeface="Open Sans"/>
                <a:ea typeface="Open Sans"/>
                <a:cs typeface="Open Sans"/>
                <a:sym typeface="Open Sans"/>
              </a:defRPr>
            </a:lvl2pPr>
            <a:lvl3pPr marR="0" lvl="2" algn="ctr" rtl="0">
              <a:lnSpc>
                <a:spcPct val="100000"/>
              </a:lnSpc>
              <a:spcBef>
                <a:spcPts val="280"/>
              </a:spcBef>
              <a:spcAft>
                <a:spcPts val="0"/>
              </a:spcAft>
              <a:buClr>
                <a:srgbClr val="928B70"/>
              </a:buClr>
              <a:buSzPts val="1400"/>
              <a:buFont typeface="Noto Sans Symbols"/>
              <a:buNone/>
              <a:defRPr sz="1400" b="0" i="0" u="none" strike="noStrike" cap="none">
                <a:solidFill>
                  <a:srgbClr val="888888"/>
                </a:solidFill>
                <a:latin typeface="Open Sans"/>
                <a:ea typeface="Open Sans"/>
                <a:cs typeface="Open Sans"/>
                <a:sym typeface="Open Sans"/>
              </a:defRPr>
            </a:lvl3pPr>
            <a:lvl4pPr marR="0" lvl="3" algn="ctr" rtl="0">
              <a:lnSpc>
                <a:spcPct val="100000"/>
              </a:lnSpc>
              <a:spcBef>
                <a:spcPts val="240"/>
              </a:spcBef>
              <a:spcAft>
                <a:spcPts val="0"/>
              </a:spcAft>
              <a:buClr>
                <a:srgbClr val="87706B"/>
              </a:buClr>
              <a:buSzPts val="1200"/>
              <a:buFont typeface="Noto Sans Symbols"/>
              <a:buNone/>
              <a:defRPr sz="1200" b="0" i="0" u="none" strike="noStrike" cap="none">
                <a:solidFill>
                  <a:srgbClr val="888888"/>
                </a:solidFill>
                <a:latin typeface="Open Sans"/>
                <a:ea typeface="Open Sans"/>
                <a:cs typeface="Open Sans"/>
                <a:sym typeface="Open Sans"/>
              </a:defRPr>
            </a:lvl4pPr>
            <a:lvl5pPr marR="0" lvl="4" algn="ctr" rtl="0">
              <a:lnSpc>
                <a:spcPct val="100000"/>
              </a:lnSpc>
              <a:spcBef>
                <a:spcPts val="220"/>
              </a:spcBef>
              <a:spcAft>
                <a:spcPts val="0"/>
              </a:spcAft>
              <a:buClr>
                <a:srgbClr val="6F777D"/>
              </a:buClr>
              <a:buSzPts val="1100"/>
              <a:buFont typeface="Noto Sans Symbols"/>
              <a:buNone/>
              <a:defRPr sz="1100" b="0" i="0" u="none" strike="noStrike" cap="none">
                <a:solidFill>
                  <a:srgbClr val="888888"/>
                </a:solidFill>
                <a:latin typeface="Open Sans"/>
                <a:ea typeface="Open Sans"/>
                <a:cs typeface="Open Sans"/>
                <a:sym typeface="Open Sans"/>
              </a:defRPr>
            </a:lvl5pPr>
            <a:lvl6pPr marR="0" lvl="5" algn="ctr" rtl="0">
              <a:lnSpc>
                <a:spcPct val="100000"/>
              </a:lnSpc>
              <a:spcBef>
                <a:spcPts val="240"/>
              </a:spcBef>
              <a:spcAft>
                <a:spcPts val="0"/>
              </a:spcAft>
              <a:buClr>
                <a:schemeClr val="accent1"/>
              </a:buClr>
              <a:buSzPts val="1200"/>
              <a:buFont typeface="Noto Sans Symbols"/>
              <a:buNone/>
              <a:defRPr sz="1200" b="0" i="0" u="none" strike="noStrike" cap="none">
                <a:solidFill>
                  <a:srgbClr val="888888"/>
                </a:solidFill>
                <a:latin typeface="Candara"/>
                <a:ea typeface="Candara"/>
                <a:cs typeface="Candara"/>
                <a:sym typeface="Candara"/>
              </a:defRPr>
            </a:lvl6pPr>
            <a:lvl7pPr marR="0" lvl="6" algn="ctr" rtl="0">
              <a:lnSpc>
                <a:spcPct val="100000"/>
              </a:lnSpc>
              <a:spcBef>
                <a:spcPts val="240"/>
              </a:spcBef>
              <a:spcAft>
                <a:spcPts val="0"/>
              </a:spcAft>
              <a:buClr>
                <a:schemeClr val="accent2"/>
              </a:buClr>
              <a:buSzPts val="1200"/>
              <a:buFont typeface="Noto Sans Symbols"/>
              <a:buNone/>
              <a:defRPr sz="1200" b="0" i="0" u="none" strike="noStrike" cap="none">
                <a:solidFill>
                  <a:srgbClr val="888888"/>
                </a:solidFill>
                <a:latin typeface="Candara"/>
                <a:ea typeface="Candara"/>
                <a:cs typeface="Candara"/>
                <a:sym typeface="Candara"/>
              </a:defRPr>
            </a:lvl7pPr>
            <a:lvl8pPr marR="0" lvl="7" algn="ctr" rtl="0">
              <a:lnSpc>
                <a:spcPct val="100000"/>
              </a:lnSpc>
              <a:spcBef>
                <a:spcPts val="240"/>
              </a:spcBef>
              <a:spcAft>
                <a:spcPts val="0"/>
              </a:spcAft>
              <a:buClr>
                <a:schemeClr val="accent3"/>
              </a:buClr>
              <a:buSzPts val="1200"/>
              <a:buFont typeface="Noto Sans Symbols"/>
              <a:buNone/>
              <a:defRPr sz="1200" b="0" i="0" u="none" strike="noStrike" cap="none">
                <a:solidFill>
                  <a:srgbClr val="888888"/>
                </a:solidFill>
                <a:latin typeface="Candara"/>
                <a:ea typeface="Candara"/>
                <a:cs typeface="Candara"/>
                <a:sym typeface="Candara"/>
              </a:defRPr>
            </a:lvl8pPr>
            <a:lvl9pPr marR="0" lvl="8" algn="ctr" rtl="0">
              <a:lnSpc>
                <a:spcPct val="100000"/>
              </a:lnSpc>
              <a:spcBef>
                <a:spcPts val="240"/>
              </a:spcBef>
              <a:spcAft>
                <a:spcPts val="0"/>
              </a:spcAft>
              <a:buClr>
                <a:schemeClr val="accent5"/>
              </a:buClr>
              <a:buSzPts val="1200"/>
              <a:buFont typeface="Noto Sans Symbols"/>
              <a:buNone/>
              <a:defRPr sz="1200" b="0" i="0" u="none" strike="noStrike" cap="none">
                <a:solidFill>
                  <a:srgbClr val="888888"/>
                </a:solidFill>
                <a:latin typeface="Candara"/>
                <a:ea typeface="Candara"/>
                <a:cs typeface="Candara"/>
                <a:sym typeface="Candara"/>
              </a:defRPr>
            </a:lvl9pPr>
          </a:lstStyle>
          <a:p>
            <a:endParaRPr/>
          </a:p>
        </p:txBody>
      </p:sp>
      <p:sp>
        <p:nvSpPr>
          <p:cNvPr id="70" name="Google Shape;70;p14"/>
          <p:cNvSpPr txBox="1">
            <a:spLocks noGrp="1"/>
          </p:cNvSpPr>
          <p:nvPr>
            <p:ph type="title"/>
          </p:nvPr>
        </p:nvSpPr>
        <p:spPr>
          <a:xfrm>
            <a:off x="457200" y="1539720"/>
            <a:ext cx="6324600" cy="13716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90"/>
              </a:buClr>
              <a:buSzPts val="4200"/>
              <a:buFont typeface="Calibri"/>
              <a:buNone/>
              <a:defRPr sz="4200" b="0" i="0" u="none" strike="noStrike" cap="none">
                <a:solidFill>
                  <a:srgbClr val="00009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sldNum" idx="12"/>
          </p:nvPr>
        </p:nvSpPr>
        <p:spPr>
          <a:xfrm>
            <a:off x="2564325" y="4900640"/>
            <a:ext cx="2133600" cy="273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90"/>
              </a:buClr>
              <a:buSzPts val="3200"/>
              <a:buFont typeface="Open Sans"/>
              <a:buNone/>
              <a:defRPr sz="3200" b="0" i="0" u="none" strike="noStrike" cap="none">
                <a:solidFill>
                  <a:srgbClr val="00009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5"/>
          <p:cNvSpPr txBox="1">
            <a:spLocks noGrp="1"/>
          </p:cNvSpPr>
          <p:nvPr>
            <p:ph type="body" idx="1"/>
          </p:nvPr>
        </p:nvSpPr>
        <p:spPr>
          <a:xfrm>
            <a:off x="381007" y="1289303"/>
            <a:ext cx="8407800" cy="33057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100000"/>
              </a:lnSpc>
              <a:spcBef>
                <a:spcPts val="560"/>
              </a:spcBef>
              <a:spcAft>
                <a:spcPts val="0"/>
              </a:spcAft>
              <a:buClr>
                <a:srgbClr val="3366FF"/>
              </a:buClr>
              <a:buSzPts val="2400"/>
              <a:buFont typeface="Noto Sans Symbols"/>
              <a:buChar char="●"/>
              <a:defRPr sz="2400" b="0" i="0" u="none" strike="noStrike" cap="none">
                <a:solidFill>
                  <a:srgbClr val="3366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000000"/>
              </a:buClr>
              <a:buSzPts val="2000"/>
              <a:buFont typeface="Noto Sans Symbols"/>
              <a:buChar char="○"/>
              <a:defRPr sz="2000" b="0" i="0" u="none" strike="noStrike" cap="none">
                <a:solidFill>
                  <a:srgbClr val="000000"/>
                </a:solidFill>
                <a:latin typeface="Open Sans"/>
                <a:ea typeface="Open Sans"/>
                <a:cs typeface="Open Sans"/>
                <a:sym typeface="Open Sans"/>
              </a:defRPr>
            </a:lvl2pPr>
            <a:lvl3pPr marL="1371600" marR="0" lvl="2" indent="-317500" algn="l" rtl="0">
              <a:lnSpc>
                <a:spcPct val="100000"/>
              </a:lnSpc>
              <a:spcBef>
                <a:spcPts val="280"/>
              </a:spcBef>
              <a:spcAft>
                <a:spcPts val="0"/>
              </a:spcAft>
              <a:buClr>
                <a:srgbClr val="000000"/>
              </a:buClr>
              <a:buSzPts val="1400"/>
              <a:buFont typeface="Noto Sans Symbols"/>
              <a:buChar char="■"/>
              <a:defRPr sz="1400" b="0" i="0" u="none" strike="noStrike" cap="none">
                <a:solidFill>
                  <a:srgbClr val="000000"/>
                </a:solidFill>
                <a:latin typeface="Open Sans"/>
                <a:ea typeface="Open Sans"/>
                <a:cs typeface="Open Sans"/>
                <a:sym typeface="Open Sans"/>
              </a:defRPr>
            </a:lvl3pPr>
            <a:lvl4pPr marL="1828800" marR="0" lvl="3"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Open Sans"/>
                <a:ea typeface="Open Sans"/>
                <a:cs typeface="Open Sans"/>
                <a:sym typeface="Open Sans"/>
              </a:defRPr>
            </a:lvl4pPr>
            <a:lvl5pPr marL="2286000" marR="0" lvl="4" indent="-298450" algn="l" rtl="0">
              <a:lnSpc>
                <a:spcPct val="100000"/>
              </a:lnSpc>
              <a:spcBef>
                <a:spcPts val="220"/>
              </a:spcBef>
              <a:spcAft>
                <a:spcPts val="0"/>
              </a:spcAft>
              <a:buClr>
                <a:srgbClr val="000000"/>
              </a:buClr>
              <a:buSzPts val="1100"/>
              <a:buFont typeface="Noto Sans Symbols"/>
              <a:buChar char="○"/>
              <a:defRPr sz="1100" b="0" i="0" u="none" strike="noStrike" cap="none">
                <a:solidFill>
                  <a:srgbClr val="000000"/>
                </a:solidFill>
                <a:latin typeface="Open Sans"/>
                <a:ea typeface="Open Sans"/>
                <a:cs typeface="Open Sans"/>
                <a:sym typeface="Open Sans"/>
              </a:defRPr>
            </a:lvl5pPr>
            <a:lvl6pPr marL="2743200" marR="0" lvl="5"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6pPr>
            <a:lvl7pPr marL="3200400" marR="0" lvl="6"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7pPr>
            <a:lvl8pPr marL="3657600" marR="0" lvl="7"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8pPr>
            <a:lvl9pPr marL="4114800" marR="0" lvl="8"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9pPr>
          </a:lstStyle>
          <a:p>
            <a:endParaRPr/>
          </a:p>
        </p:txBody>
      </p:sp>
      <p:sp>
        <p:nvSpPr>
          <p:cNvPr id="75" name="Google Shape;75;p15"/>
          <p:cNvSpPr txBox="1">
            <a:spLocks noGrp="1"/>
          </p:cNvSpPr>
          <p:nvPr>
            <p:ph type="sldNum" idx="12"/>
          </p:nvPr>
        </p:nvSpPr>
        <p:spPr>
          <a:xfrm>
            <a:off x="2564325" y="4900640"/>
            <a:ext cx="2133600" cy="273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76"/>
        <p:cNvGrpSpPr/>
        <p:nvPr/>
      </p:nvGrpSpPr>
      <p:grpSpPr>
        <a:xfrm>
          <a:off x="0" y="0"/>
          <a:ext cx="0" cy="0"/>
          <a:chOff x="0" y="0"/>
          <a:chExt cx="0" cy="0"/>
        </a:xfrm>
      </p:grpSpPr>
      <p:pic>
        <p:nvPicPr>
          <p:cNvPr id="77" name="Google Shape;77;p16" descr="Google Shape;155;p25"/>
          <p:cNvPicPr preferRelativeResize="0"/>
          <p:nvPr/>
        </p:nvPicPr>
        <p:blipFill rotWithShape="1">
          <a:blip r:embed="rId2">
            <a:alphaModFix/>
          </a:blip>
          <a:srcRect b="26040"/>
          <a:stretch/>
        </p:blipFill>
        <p:spPr>
          <a:xfrm>
            <a:off x="381000" y="4782432"/>
            <a:ext cx="417287" cy="277755"/>
          </a:xfrm>
          <a:prstGeom prst="rect">
            <a:avLst/>
          </a:prstGeom>
          <a:noFill/>
          <a:ln>
            <a:noFill/>
          </a:ln>
        </p:spPr>
      </p:pic>
      <p:sp>
        <p:nvSpPr>
          <p:cNvPr id="78" name="Google Shape;78;p16"/>
          <p:cNvSpPr txBox="1"/>
          <p:nvPr/>
        </p:nvSpPr>
        <p:spPr>
          <a:xfrm>
            <a:off x="426724" y="475598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90"/>
              </a:buClr>
              <a:buSzPts val="1200"/>
              <a:buFont typeface="Calibri"/>
              <a:buNone/>
            </a:pPr>
            <a:r>
              <a:rPr lang="en" sz="1200" b="0" i="0" u="none" strike="noStrike" cap="none">
                <a:solidFill>
                  <a:srgbClr val="000090"/>
                </a:solidFill>
                <a:latin typeface="Calibri"/>
                <a:ea typeface="Calibri"/>
                <a:cs typeface="Calibri"/>
                <a:sym typeface="Calibri"/>
              </a:rPr>
              <a:t>Building Learning Power</a:t>
            </a:r>
            <a:endParaRPr/>
          </a:p>
        </p:txBody>
      </p:sp>
      <p:sp>
        <p:nvSpPr>
          <p:cNvPr id="79" name="Google Shape;79;p16"/>
          <p:cNvSpPr txBox="1">
            <a:spLocks noGrp="1"/>
          </p:cNvSpPr>
          <p:nvPr>
            <p:ph type="sldNum" idx="12"/>
          </p:nvPr>
        </p:nvSpPr>
        <p:spPr>
          <a:xfrm>
            <a:off x="4419600" y="4627562"/>
            <a:ext cx="2133600" cy="279300"/>
          </a:xfrm>
          <a:prstGeom prst="rect">
            <a:avLst/>
          </a:prstGeom>
          <a:noFill/>
          <a:ln>
            <a:noFill/>
          </a:ln>
        </p:spPr>
        <p:txBody>
          <a:bodyPr spcFirstLastPara="1" wrap="square" lIns="45675" tIns="45675" rIns="45675" bIns="45675" anchor="ctr" anchorCtr="0">
            <a:noAutofit/>
          </a:bodyPr>
          <a:lstStyle>
            <a:lvl1pPr marL="0" lvl="0"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1pPr>
            <a:lvl2pPr marL="0" lvl="1"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2pPr>
            <a:lvl3pPr marL="0" lvl="2"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3pPr>
            <a:lvl4pPr marL="0" lvl="3"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4pPr>
            <a:lvl5pPr marL="0" lvl="4"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5pPr>
            <a:lvl6pPr marL="0" lvl="5"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6pPr>
            <a:lvl7pPr marL="0" lvl="6"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7pPr>
            <a:lvl8pPr marL="0" lvl="7"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8pPr>
            <a:lvl9pPr marL="0" lvl="8"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replace">
  <p:cSld name="5_replace">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rtl="0">
              <a:lnSpc>
                <a:spcPct val="100000"/>
              </a:lnSpc>
              <a:spcBef>
                <a:spcPts val="500"/>
              </a:spcBef>
              <a:spcAft>
                <a:spcPts val="0"/>
              </a:spcAft>
              <a:buSzPts val="2800"/>
              <a:buChar char="●"/>
              <a:defRPr sz="2800">
                <a:latin typeface="Arial"/>
                <a:ea typeface="Arial"/>
                <a:cs typeface="Arial"/>
                <a:sym typeface="Arial"/>
              </a:defRPr>
            </a:lvl1pPr>
            <a:lvl2pPr marL="914400" lvl="1" indent="-406400" algn="l" rtl="0">
              <a:lnSpc>
                <a:spcPct val="100000"/>
              </a:lnSpc>
              <a:spcBef>
                <a:spcPts val="500"/>
              </a:spcBef>
              <a:spcAft>
                <a:spcPts val="0"/>
              </a:spcAft>
              <a:buSzPts val="2800"/>
              <a:buChar char="○"/>
              <a:defRPr sz="2800">
                <a:latin typeface="Arial"/>
                <a:ea typeface="Arial"/>
                <a:cs typeface="Arial"/>
                <a:sym typeface="Arial"/>
              </a:defRPr>
            </a:lvl2pPr>
            <a:lvl3pPr marL="1371600" lvl="2" indent="-406400" algn="l" rtl="0">
              <a:lnSpc>
                <a:spcPct val="100000"/>
              </a:lnSpc>
              <a:spcBef>
                <a:spcPts val="500"/>
              </a:spcBef>
              <a:spcAft>
                <a:spcPts val="0"/>
              </a:spcAft>
              <a:buSzPts val="2800"/>
              <a:buChar char="■"/>
              <a:defRPr sz="2800">
                <a:latin typeface="Arial"/>
                <a:ea typeface="Arial"/>
                <a:cs typeface="Arial"/>
                <a:sym typeface="Arial"/>
              </a:defRPr>
            </a:lvl3pPr>
            <a:lvl4pPr marL="1828800" lvl="3" indent="-406400" algn="l" rtl="0">
              <a:lnSpc>
                <a:spcPct val="100000"/>
              </a:lnSpc>
              <a:spcBef>
                <a:spcPts val="500"/>
              </a:spcBef>
              <a:spcAft>
                <a:spcPts val="0"/>
              </a:spcAft>
              <a:buSzPts val="2800"/>
              <a:buChar char="●"/>
              <a:defRPr sz="2800">
                <a:latin typeface="Arial"/>
                <a:ea typeface="Arial"/>
                <a:cs typeface="Arial"/>
                <a:sym typeface="Arial"/>
              </a:defRPr>
            </a:lvl4pPr>
            <a:lvl5pPr marL="2286000" lvl="4" indent="-406400" algn="l" rtl="0">
              <a:lnSpc>
                <a:spcPct val="100000"/>
              </a:lnSpc>
              <a:spcBef>
                <a:spcPts val="500"/>
              </a:spcBef>
              <a:spcAft>
                <a:spcPts val="0"/>
              </a:spcAft>
              <a:buSzPts val="2800"/>
              <a:buChar char="○"/>
              <a:defRPr sz="2800">
                <a:latin typeface="Arial"/>
                <a:ea typeface="Arial"/>
                <a:cs typeface="Arial"/>
                <a:sym typeface="Arial"/>
              </a:defRPr>
            </a:lvl5pPr>
            <a:lvl6pPr marL="2743200" lvl="5" indent="-355600" algn="l" rtl="0">
              <a:lnSpc>
                <a:spcPct val="100000"/>
              </a:lnSpc>
              <a:spcBef>
                <a:spcPts val="500"/>
              </a:spcBef>
              <a:spcAft>
                <a:spcPts val="0"/>
              </a:spcAft>
              <a:buSzPts val="2000"/>
              <a:buChar char="■"/>
              <a:defRPr/>
            </a:lvl6pPr>
            <a:lvl7pPr marL="3200400" lvl="6" indent="-355600" algn="l" rtl="0">
              <a:lnSpc>
                <a:spcPct val="100000"/>
              </a:lnSpc>
              <a:spcBef>
                <a:spcPts val="500"/>
              </a:spcBef>
              <a:spcAft>
                <a:spcPts val="0"/>
              </a:spcAft>
              <a:buSzPts val="2000"/>
              <a:buChar char="●"/>
              <a:defRPr/>
            </a:lvl7pPr>
            <a:lvl8pPr marL="3657600" lvl="7" indent="-355600" algn="l" rtl="0">
              <a:lnSpc>
                <a:spcPct val="100000"/>
              </a:lnSpc>
              <a:spcBef>
                <a:spcPts val="500"/>
              </a:spcBef>
              <a:spcAft>
                <a:spcPts val="0"/>
              </a:spcAft>
              <a:buSzPts val="2000"/>
              <a:buChar char="○"/>
              <a:defRPr/>
            </a:lvl8pPr>
            <a:lvl9pPr marL="4114800" lvl="8" indent="-355600" algn="l" rtl="0">
              <a:lnSpc>
                <a:spcPct val="100000"/>
              </a:lnSpc>
              <a:spcBef>
                <a:spcPts val="500"/>
              </a:spcBef>
              <a:spcAft>
                <a:spcPts val="0"/>
              </a:spcAft>
              <a:buSzPts val="2000"/>
              <a:buChar char="■"/>
              <a:defRPr/>
            </a:lvl9pPr>
          </a:lstStyle>
          <a:p>
            <a:endParaRPr/>
          </a:p>
        </p:txBody>
      </p:sp>
      <p:sp>
        <p:nvSpPr>
          <p:cNvPr id="82" name="Google Shape;82;p17"/>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rtl="0">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rtl="0">
              <a:lnSpc>
                <a:spcPct val="100000"/>
              </a:lnSpc>
              <a:spcBef>
                <a:spcPts val="0"/>
              </a:spcBef>
              <a:spcAft>
                <a:spcPts val="0"/>
              </a:spcAft>
              <a:buClr>
                <a:srgbClr val="000090"/>
              </a:buClr>
              <a:buSzPts val="1800"/>
              <a:buNone/>
              <a:defRPr/>
            </a:lvl2pPr>
            <a:lvl3pPr lvl="2" algn="l" rtl="0">
              <a:lnSpc>
                <a:spcPct val="100000"/>
              </a:lnSpc>
              <a:spcBef>
                <a:spcPts val="0"/>
              </a:spcBef>
              <a:spcAft>
                <a:spcPts val="0"/>
              </a:spcAft>
              <a:buClr>
                <a:srgbClr val="000090"/>
              </a:buClr>
              <a:buSzPts val="1800"/>
              <a:buNone/>
              <a:defRPr/>
            </a:lvl3pPr>
            <a:lvl4pPr lvl="3" algn="l" rtl="0">
              <a:lnSpc>
                <a:spcPct val="100000"/>
              </a:lnSpc>
              <a:spcBef>
                <a:spcPts val="0"/>
              </a:spcBef>
              <a:spcAft>
                <a:spcPts val="0"/>
              </a:spcAft>
              <a:buClr>
                <a:srgbClr val="000090"/>
              </a:buClr>
              <a:buSzPts val="1800"/>
              <a:buNone/>
              <a:defRPr/>
            </a:lvl4pPr>
            <a:lvl5pPr lvl="4" algn="l" rtl="0">
              <a:lnSpc>
                <a:spcPct val="100000"/>
              </a:lnSpc>
              <a:spcBef>
                <a:spcPts val="0"/>
              </a:spcBef>
              <a:spcAft>
                <a:spcPts val="0"/>
              </a:spcAft>
              <a:buClr>
                <a:srgbClr val="000090"/>
              </a:buClr>
              <a:buSzPts val="1800"/>
              <a:buNone/>
              <a:defRPr/>
            </a:lvl5pPr>
            <a:lvl6pPr lvl="5" algn="l" rtl="0">
              <a:lnSpc>
                <a:spcPct val="100000"/>
              </a:lnSpc>
              <a:spcBef>
                <a:spcPts val="0"/>
              </a:spcBef>
              <a:spcAft>
                <a:spcPts val="0"/>
              </a:spcAft>
              <a:buClr>
                <a:srgbClr val="000090"/>
              </a:buClr>
              <a:buSzPts val="1800"/>
              <a:buNone/>
              <a:defRPr/>
            </a:lvl6pPr>
            <a:lvl7pPr lvl="6" algn="l" rtl="0">
              <a:lnSpc>
                <a:spcPct val="100000"/>
              </a:lnSpc>
              <a:spcBef>
                <a:spcPts val="0"/>
              </a:spcBef>
              <a:spcAft>
                <a:spcPts val="0"/>
              </a:spcAft>
              <a:buClr>
                <a:srgbClr val="000090"/>
              </a:buClr>
              <a:buSzPts val="1800"/>
              <a:buNone/>
              <a:defRPr/>
            </a:lvl7pPr>
            <a:lvl8pPr lvl="7" algn="l" rtl="0">
              <a:lnSpc>
                <a:spcPct val="100000"/>
              </a:lnSpc>
              <a:spcBef>
                <a:spcPts val="0"/>
              </a:spcBef>
              <a:spcAft>
                <a:spcPts val="0"/>
              </a:spcAft>
              <a:buClr>
                <a:srgbClr val="000090"/>
              </a:buClr>
              <a:buSzPts val="1800"/>
              <a:buNone/>
              <a:defRPr/>
            </a:lvl8pPr>
            <a:lvl9pPr lvl="8" algn="l" rtl="0">
              <a:lnSpc>
                <a:spcPct val="100000"/>
              </a:lnSpc>
              <a:spcBef>
                <a:spcPts val="0"/>
              </a:spcBef>
              <a:spcAft>
                <a:spcPts val="0"/>
              </a:spcAft>
              <a:buClr>
                <a:srgbClr val="000090"/>
              </a:buClr>
              <a:buSzPts val="1800"/>
              <a:buNone/>
              <a:defRPr/>
            </a:lvl9pPr>
          </a:lstStyle>
          <a:p>
            <a:endParaRPr/>
          </a:p>
        </p:txBody>
      </p:sp>
      <p:sp>
        <p:nvSpPr>
          <p:cNvPr id="83" name="Google Shape;83;p17"/>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lvl="0"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1pPr>
            <a:lvl2pPr marL="0" lvl="1"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2pPr>
            <a:lvl3pPr marL="0" lvl="2"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3pPr>
            <a:lvl4pPr marL="0" lvl="3"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4pPr>
            <a:lvl5pPr marL="0" lvl="4"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5pPr>
            <a:lvl6pPr marL="0" lvl="5"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6pPr>
            <a:lvl7pPr marL="0" lvl="6"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7pPr>
            <a:lvl8pPr marL="0" lvl="7"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8pPr>
            <a:lvl9pPr marL="0" lvl="8"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rtl="0">
              <a:lnSpc>
                <a:spcPct val="100000"/>
              </a:lnSpc>
              <a:spcBef>
                <a:spcPts val="0"/>
              </a:spcBef>
              <a:spcAft>
                <a:spcPts val="0"/>
              </a:spcAft>
              <a:buClr>
                <a:srgbClr val="000090"/>
              </a:buClr>
              <a:buSzPts val="1800"/>
              <a:buNone/>
              <a:defRPr/>
            </a:lvl1pPr>
            <a:lvl2pPr lvl="1" algn="l" rtl="0">
              <a:lnSpc>
                <a:spcPct val="100000"/>
              </a:lnSpc>
              <a:spcBef>
                <a:spcPts val="0"/>
              </a:spcBef>
              <a:spcAft>
                <a:spcPts val="0"/>
              </a:spcAft>
              <a:buClr>
                <a:srgbClr val="000090"/>
              </a:buClr>
              <a:buSzPts val="1800"/>
              <a:buNone/>
              <a:defRPr/>
            </a:lvl2pPr>
            <a:lvl3pPr lvl="2" algn="l" rtl="0">
              <a:lnSpc>
                <a:spcPct val="100000"/>
              </a:lnSpc>
              <a:spcBef>
                <a:spcPts val="0"/>
              </a:spcBef>
              <a:spcAft>
                <a:spcPts val="0"/>
              </a:spcAft>
              <a:buClr>
                <a:srgbClr val="000090"/>
              </a:buClr>
              <a:buSzPts val="1800"/>
              <a:buNone/>
              <a:defRPr/>
            </a:lvl3pPr>
            <a:lvl4pPr lvl="3" algn="l" rtl="0">
              <a:lnSpc>
                <a:spcPct val="100000"/>
              </a:lnSpc>
              <a:spcBef>
                <a:spcPts val="0"/>
              </a:spcBef>
              <a:spcAft>
                <a:spcPts val="0"/>
              </a:spcAft>
              <a:buClr>
                <a:srgbClr val="000090"/>
              </a:buClr>
              <a:buSzPts val="1800"/>
              <a:buNone/>
              <a:defRPr/>
            </a:lvl4pPr>
            <a:lvl5pPr lvl="4" algn="l" rtl="0">
              <a:lnSpc>
                <a:spcPct val="100000"/>
              </a:lnSpc>
              <a:spcBef>
                <a:spcPts val="0"/>
              </a:spcBef>
              <a:spcAft>
                <a:spcPts val="0"/>
              </a:spcAft>
              <a:buClr>
                <a:srgbClr val="000090"/>
              </a:buClr>
              <a:buSzPts val="1800"/>
              <a:buNone/>
              <a:defRPr/>
            </a:lvl5pPr>
            <a:lvl6pPr lvl="5" algn="l" rtl="0">
              <a:lnSpc>
                <a:spcPct val="100000"/>
              </a:lnSpc>
              <a:spcBef>
                <a:spcPts val="0"/>
              </a:spcBef>
              <a:spcAft>
                <a:spcPts val="0"/>
              </a:spcAft>
              <a:buClr>
                <a:srgbClr val="000090"/>
              </a:buClr>
              <a:buSzPts val="1800"/>
              <a:buNone/>
              <a:defRPr/>
            </a:lvl6pPr>
            <a:lvl7pPr lvl="6" algn="l" rtl="0">
              <a:lnSpc>
                <a:spcPct val="100000"/>
              </a:lnSpc>
              <a:spcBef>
                <a:spcPts val="0"/>
              </a:spcBef>
              <a:spcAft>
                <a:spcPts val="0"/>
              </a:spcAft>
              <a:buClr>
                <a:srgbClr val="000090"/>
              </a:buClr>
              <a:buSzPts val="1800"/>
              <a:buNone/>
              <a:defRPr/>
            </a:lvl7pPr>
            <a:lvl8pPr lvl="7" algn="l" rtl="0">
              <a:lnSpc>
                <a:spcPct val="100000"/>
              </a:lnSpc>
              <a:spcBef>
                <a:spcPts val="0"/>
              </a:spcBef>
              <a:spcAft>
                <a:spcPts val="0"/>
              </a:spcAft>
              <a:buClr>
                <a:srgbClr val="000090"/>
              </a:buClr>
              <a:buSzPts val="1800"/>
              <a:buNone/>
              <a:defRPr/>
            </a:lvl8pPr>
            <a:lvl9pPr lvl="8" algn="l" rtl="0">
              <a:lnSpc>
                <a:spcPct val="100000"/>
              </a:lnSpc>
              <a:spcBef>
                <a:spcPts val="0"/>
              </a:spcBef>
              <a:spcAft>
                <a:spcPts val="0"/>
              </a:spcAft>
              <a:buClr>
                <a:srgbClr val="000090"/>
              </a:buClr>
              <a:buSzPts val="1800"/>
              <a:buNone/>
              <a:defRPr/>
            </a:lvl9pPr>
          </a:lstStyle>
          <a:p>
            <a:endParaRPr/>
          </a:p>
        </p:txBody>
      </p:sp>
      <p:sp>
        <p:nvSpPr>
          <p:cNvPr id="86" name="Google Shape;86;p18"/>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rtl="0">
              <a:lnSpc>
                <a:spcPct val="100000"/>
              </a:lnSpc>
              <a:spcBef>
                <a:spcPts val="500"/>
              </a:spcBef>
              <a:spcAft>
                <a:spcPts val="0"/>
              </a:spcAft>
              <a:buSzPts val="2000"/>
              <a:buChar char="●"/>
              <a:defRPr/>
            </a:lvl1pPr>
            <a:lvl2pPr marL="914400" lvl="1" indent="-355600" algn="l" rtl="0">
              <a:lnSpc>
                <a:spcPct val="100000"/>
              </a:lnSpc>
              <a:spcBef>
                <a:spcPts val="500"/>
              </a:spcBef>
              <a:spcAft>
                <a:spcPts val="0"/>
              </a:spcAft>
              <a:buSzPts val="2000"/>
              <a:buChar char="○"/>
              <a:defRPr/>
            </a:lvl2pPr>
            <a:lvl3pPr marL="1371600" lvl="2" indent="-355600" algn="l" rtl="0">
              <a:lnSpc>
                <a:spcPct val="100000"/>
              </a:lnSpc>
              <a:spcBef>
                <a:spcPts val="500"/>
              </a:spcBef>
              <a:spcAft>
                <a:spcPts val="0"/>
              </a:spcAft>
              <a:buSzPts val="2000"/>
              <a:buChar char="■"/>
              <a:defRPr/>
            </a:lvl3pPr>
            <a:lvl4pPr marL="1828800" lvl="3" indent="-355600" algn="l" rtl="0">
              <a:lnSpc>
                <a:spcPct val="100000"/>
              </a:lnSpc>
              <a:spcBef>
                <a:spcPts val="500"/>
              </a:spcBef>
              <a:spcAft>
                <a:spcPts val="0"/>
              </a:spcAft>
              <a:buSzPts val="2000"/>
              <a:buChar char="●"/>
              <a:defRPr/>
            </a:lvl4pPr>
            <a:lvl5pPr marL="2286000" lvl="4" indent="-355600" algn="l" rtl="0">
              <a:lnSpc>
                <a:spcPct val="100000"/>
              </a:lnSpc>
              <a:spcBef>
                <a:spcPts val="500"/>
              </a:spcBef>
              <a:spcAft>
                <a:spcPts val="0"/>
              </a:spcAft>
              <a:buSzPts val="2000"/>
              <a:buChar char="○"/>
              <a:defRPr/>
            </a:lvl5pPr>
            <a:lvl6pPr marL="2743200" lvl="5" indent="-355600" algn="l" rtl="0">
              <a:lnSpc>
                <a:spcPct val="100000"/>
              </a:lnSpc>
              <a:spcBef>
                <a:spcPts val="500"/>
              </a:spcBef>
              <a:spcAft>
                <a:spcPts val="0"/>
              </a:spcAft>
              <a:buSzPts val="2000"/>
              <a:buChar char="■"/>
              <a:defRPr/>
            </a:lvl6pPr>
            <a:lvl7pPr marL="3200400" lvl="6" indent="-355600" algn="l" rtl="0">
              <a:lnSpc>
                <a:spcPct val="100000"/>
              </a:lnSpc>
              <a:spcBef>
                <a:spcPts val="500"/>
              </a:spcBef>
              <a:spcAft>
                <a:spcPts val="0"/>
              </a:spcAft>
              <a:buSzPts val="2000"/>
              <a:buChar char="●"/>
              <a:defRPr/>
            </a:lvl7pPr>
            <a:lvl8pPr marL="3657600" lvl="7" indent="-355600" algn="l" rtl="0">
              <a:lnSpc>
                <a:spcPct val="100000"/>
              </a:lnSpc>
              <a:spcBef>
                <a:spcPts val="500"/>
              </a:spcBef>
              <a:spcAft>
                <a:spcPts val="0"/>
              </a:spcAft>
              <a:buSzPts val="2000"/>
              <a:buChar char="○"/>
              <a:defRPr/>
            </a:lvl8pPr>
            <a:lvl9pPr marL="4114800" lvl="8" indent="-355600" algn="l" rtl="0">
              <a:lnSpc>
                <a:spcPct val="100000"/>
              </a:lnSpc>
              <a:spcBef>
                <a:spcPts val="500"/>
              </a:spcBef>
              <a:spcAft>
                <a:spcPts val="0"/>
              </a:spcAft>
              <a:buSzPts val="2000"/>
              <a:buChar char="■"/>
              <a:defRPr/>
            </a:lvl9pPr>
          </a:lstStyle>
          <a:p>
            <a:endParaRPr/>
          </a:p>
        </p:txBody>
      </p:sp>
      <p:sp>
        <p:nvSpPr>
          <p:cNvPr id="87" name="Google Shape;87;p18"/>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lvl="0"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1pPr>
            <a:lvl2pPr marL="0" lvl="1"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2pPr>
            <a:lvl3pPr marL="0" lvl="2"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3pPr>
            <a:lvl4pPr marL="0" lvl="3"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4pPr>
            <a:lvl5pPr marL="0" lvl="4"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5pPr>
            <a:lvl6pPr marL="0" lvl="5"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6pPr>
            <a:lvl7pPr marL="0" lvl="6"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7pPr>
            <a:lvl8pPr marL="0" lvl="7"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8pPr>
            <a:lvl9pPr marL="0" lvl="8"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rtl="0">
              <a:lnSpc>
                <a:spcPct val="100000"/>
              </a:lnSpc>
              <a:spcBef>
                <a:spcPts val="0"/>
              </a:spcBef>
              <a:spcAft>
                <a:spcPts val="0"/>
              </a:spcAft>
              <a:buClr>
                <a:srgbClr val="000090"/>
              </a:buClr>
              <a:buSzPts val="1800"/>
              <a:buNone/>
              <a:defRPr/>
            </a:lvl1pPr>
            <a:lvl2pPr lvl="1" algn="l" rtl="0">
              <a:lnSpc>
                <a:spcPct val="100000"/>
              </a:lnSpc>
              <a:spcBef>
                <a:spcPts val="0"/>
              </a:spcBef>
              <a:spcAft>
                <a:spcPts val="0"/>
              </a:spcAft>
              <a:buClr>
                <a:srgbClr val="000090"/>
              </a:buClr>
              <a:buSzPts val="1800"/>
              <a:buNone/>
              <a:defRPr/>
            </a:lvl2pPr>
            <a:lvl3pPr lvl="2" algn="l" rtl="0">
              <a:lnSpc>
                <a:spcPct val="100000"/>
              </a:lnSpc>
              <a:spcBef>
                <a:spcPts val="0"/>
              </a:spcBef>
              <a:spcAft>
                <a:spcPts val="0"/>
              </a:spcAft>
              <a:buClr>
                <a:srgbClr val="000090"/>
              </a:buClr>
              <a:buSzPts val="1800"/>
              <a:buNone/>
              <a:defRPr/>
            </a:lvl3pPr>
            <a:lvl4pPr lvl="3" algn="l" rtl="0">
              <a:lnSpc>
                <a:spcPct val="100000"/>
              </a:lnSpc>
              <a:spcBef>
                <a:spcPts val="0"/>
              </a:spcBef>
              <a:spcAft>
                <a:spcPts val="0"/>
              </a:spcAft>
              <a:buClr>
                <a:srgbClr val="000090"/>
              </a:buClr>
              <a:buSzPts val="1800"/>
              <a:buNone/>
              <a:defRPr/>
            </a:lvl4pPr>
            <a:lvl5pPr lvl="4" algn="l" rtl="0">
              <a:lnSpc>
                <a:spcPct val="100000"/>
              </a:lnSpc>
              <a:spcBef>
                <a:spcPts val="0"/>
              </a:spcBef>
              <a:spcAft>
                <a:spcPts val="0"/>
              </a:spcAft>
              <a:buClr>
                <a:srgbClr val="000090"/>
              </a:buClr>
              <a:buSzPts val="1800"/>
              <a:buNone/>
              <a:defRPr/>
            </a:lvl5pPr>
            <a:lvl6pPr lvl="5" algn="l" rtl="0">
              <a:lnSpc>
                <a:spcPct val="100000"/>
              </a:lnSpc>
              <a:spcBef>
                <a:spcPts val="0"/>
              </a:spcBef>
              <a:spcAft>
                <a:spcPts val="0"/>
              </a:spcAft>
              <a:buClr>
                <a:srgbClr val="000090"/>
              </a:buClr>
              <a:buSzPts val="1800"/>
              <a:buNone/>
              <a:defRPr/>
            </a:lvl6pPr>
            <a:lvl7pPr lvl="6" algn="l" rtl="0">
              <a:lnSpc>
                <a:spcPct val="100000"/>
              </a:lnSpc>
              <a:spcBef>
                <a:spcPts val="0"/>
              </a:spcBef>
              <a:spcAft>
                <a:spcPts val="0"/>
              </a:spcAft>
              <a:buClr>
                <a:srgbClr val="000090"/>
              </a:buClr>
              <a:buSzPts val="1800"/>
              <a:buNone/>
              <a:defRPr/>
            </a:lvl7pPr>
            <a:lvl8pPr lvl="7" algn="l" rtl="0">
              <a:lnSpc>
                <a:spcPct val="100000"/>
              </a:lnSpc>
              <a:spcBef>
                <a:spcPts val="0"/>
              </a:spcBef>
              <a:spcAft>
                <a:spcPts val="0"/>
              </a:spcAft>
              <a:buClr>
                <a:srgbClr val="000090"/>
              </a:buClr>
              <a:buSzPts val="1800"/>
              <a:buNone/>
              <a:defRPr/>
            </a:lvl8pPr>
            <a:lvl9pPr lvl="8" algn="l" rtl="0">
              <a:lnSpc>
                <a:spcPct val="100000"/>
              </a:lnSpc>
              <a:spcBef>
                <a:spcPts val="0"/>
              </a:spcBef>
              <a:spcAft>
                <a:spcPts val="0"/>
              </a:spcAft>
              <a:buClr>
                <a:srgbClr val="000090"/>
              </a:buClr>
              <a:buSzPts val="1800"/>
              <a:buNone/>
              <a:defRPr/>
            </a:lvl9pPr>
          </a:lstStyle>
          <a:p>
            <a:endParaRPr/>
          </a:p>
        </p:txBody>
      </p:sp>
      <p:sp>
        <p:nvSpPr>
          <p:cNvPr id="90" name="Google Shape;90;p19"/>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rtl="0">
              <a:lnSpc>
                <a:spcPct val="100000"/>
              </a:lnSpc>
              <a:spcBef>
                <a:spcPts val="500"/>
              </a:spcBef>
              <a:spcAft>
                <a:spcPts val="0"/>
              </a:spcAft>
              <a:buSzPts val="2000"/>
              <a:buChar char="●"/>
              <a:defRPr/>
            </a:lvl1pPr>
            <a:lvl2pPr marL="914400" lvl="1" indent="-355600" algn="l" rtl="0">
              <a:lnSpc>
                <a:spcPct val="100000"/>
              </a:lnSpc>
              <a:spcBef>
                <a:spcPts val="500"/>
              </a:spcBef>
              <a:spcAft>
                <a:spcPts val="0"/>
              </a:spcAft>
              <a:buSzPts val="2000"/>
              <a:buChar char="○"/>
              <a:defRPr/>
            </a:lvl2pPr>
            <a:lvl3pPr marL="1371600" lvl="2" indent="-355600" algn="l" rtl="0">
              <a:lnSpc>
                <a:spcPct val="100000"/>
              </a:lnSpc>
              <a:spcBef>
                <a:spcPts val="500"/>
              </a:spcBef>
              <a:spcAft>
                <a:spcPts val="0"/>
              </a:spcAft>
              <a:buSzPts val="2000"/>
              <a:buChar char="■"/>
              <a:defRPr/>
            </a:lvl3pPr>
            <a:lvl4pPr marL="1828800" lvl="3" indent="-355600" algn="l" rtl="0">
              <a:lnSpc>
                <a:spcPct val="100000"/>
              </a:lnSpc>
              <a:spcBef>
                <a:spcPts val="500"/>
              </a:spcBef>
              <a:spcAft>
                <a:spcPts val="0"/>
              </a:spcAft>
              <a:buSzPts val="2000"/>
              <a:buChar char="●"/>
              <a:defRPr/>
            </a:lvl4pPr>
            <a:lvl5pPr marL="2286000" lvl="4" indent="-355600" algn="l" rtl="0">
              <a:lnSpc>
                <a:spcPct val="100000"/>
              </a:lnSpc>
              <a:spcBef>
                <a:spcPts val="500"/>
              </a:spcBef>
              <a:spcAft>
                <a:spcPts val="0"/>
              </a:spcAft>
              <a:buSzPts val="2000"/>
              <a:buChar char="○"/>
              <a:defRPr/>
            </a:lvl5pPr>
            <a:lvl6pPr marL="2743200" lvl="5" indent="-355600" algn="l" rtl="0">
              <a:lnSpc>
                <a:spcPct val="100000"/>
              </a:lnSpc>
              <a:spcBef>
                <a:spcPts val="500"/>
              </a:spcBef>
              <a:spcAft>
                <a:spcPts val="0"/>
              </a:spcAft>
              <a:buSzPts val="2000"/>
              <a:buChar char="■"/>
              <a:defRPr/>
            </a:lvl6pPr>
            <a:lvl7pPr marL="3200400" lvl="6" indent="-355600" algn="l" rtl="0">
              <a:lnSpc>
                <a:spcPct val="100000"/>
              </a:lnSpc>
              <a:spcBef>
                <a:spcPts val="500"/>
              </a:spcBef>
              <a:spcAft>
                <a:spcPts val="0"/>
              </a:spcAft>
              <a:buSzPts val="2000"/>
              <a:buChar char="●"/>
              <a:defRPr/>
            </a:lvl7pPr>
            <a:lvl8pPr marL="3657600" lvl="7" indent="-355600" algn="l" rtl="0">
              <a:lnSpc>
                <a:spcPct val="100000"/>
              </a:lnSpc>
              <a:spcBef>
                <a:spcPts val="500"/>
              </a:spcBef>
              <a:spcAft>
                <a:spcPts val="0"/>
              </a:spcAft>
              <a:buSzPts val="2000"/>
              <a:buChar char="○"/>
              <a:defRPr/>
            </a:lvl8pPr>
            <a:lvl9pPr marL="4114800" lvl="8" indent="-355600" algn="l" rtl="0">
              <a:lnSpc>
                <a:spcPct val="100000"/>
              </a:lnSpc>
              <a:spcBef>
                <a:spcPts val="500"/>
              </a:spcBef>
              <a:spcAft>
                <a:spcPts val="0"/>
              </a:spcAft>
              <a:buSzPts val="2000"/>
              <a:buChar char="■"/>
              <a:defRPr/>
            </a:lvl9pPr>
          </a:lstStyle>
          <a:p>
            <a:endParaRPr/>
          </a:p>
        </p:txBody>
      </p:sp>
      <p:sp>
        <p:nvSpPr>
          <p:cNvPr id="91" name="Google Shape;91;p19"/>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lvl="0"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1pPr>
            <a:lvl2pPr marL="0" lvl="1"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2pPr>
            <a:lvl3pPr marL="0" lvl="2"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3pPr>
            <a:lvl4pPr marL="0" lvl="3"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4pPr>
            <a:lvl5pPr marL="0" lvl="4"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5pPr>
            <a:lvl6pPr marL="0" lvl="5"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6pPr>
            <a:lvl7pPr marL="0" lvl="6"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7pPr>
            <a:lvl8pPr marL="0" lvl="7"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8pPr>
            <a:lvl9pPr marL="0" lvl="8"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ontent with Caption 1">
  <p:cSld name="3_Content with Caption_1">
    <p:spTree>
      <p:nvGrpSpPr>
        <p:cNvPr id="1" name="Shape 92"/>
        <p:cNvGrpSpPr/>
        <p:nvPr/>
      </p:nvGrpSpPr>
      <p:grpSpPr>
        <a:xfrm>
          <a:off x="0" y="0"/>
          <a:ext cx="0" cy="0"/>
          <a:chOff x="0" y="0"/>
          <a:chExt cx="0" cy="0"/>
        </a:xfrm>
      </p:grpSpPr>
      <p:sp>
        <p:nvSpPr>
          <p:cNvPr id="93" name="Google Shape;93;p20"/>
          <p:cNvSpPr txBox="1">
            <a:spLocks noGrp="1"/>
          </p:cNvSpPr>
          <p:nvPr>
            <p:ph type="body" idx="1"/>
          </p:nvPr>
        </p:nvSpPr>
        <p:spPr>
          <a:xfrm>
            <a:off x="7010400" y="1597913"/>
            <a:ext cx="1981200" cy="2112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1pPr>
            <a:lvl2pPr marL="914400" lvl="1" indent="-228600" algn="l" rtl="0">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2pPr>
            <a:lvl3pPr marL="1371600" lvl="2" indent="-228600" algn="l" rtl="0">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3pPr>
            <a:lvl4pPr marL="1828800" lvl="3" indent="-228600" algn="l" rtl="0">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4pPr>
            <a:lvl5pPr marL="2286000" lvl="4" indent="-228600" algn="l" rtl="0">
              <a:lnSpc>
                <a:spcPct val="100000"/>
              </a:lnSpc>
              <a:spcBef>
                <a:spcPts val="500"/>
              </a:spcBef>
              <a:spcAft>
                <a:spcPts val="0"/>
              </a:spcAft>
              <a:buClr>
                <a:srgbClr val="0000FF"/>
              </a:buClr>
              <a:buSzPts val="1800"/>
              <a:buFont typeface="Arial"/>
              <a:buNone/>
              <a:defRPr sz="1800">
                <a:solidFill>
                  <a:srgbClr val="0000FF"/>
                </a:solidFill>
                <a:latin typeface="Arial"/>
                <a:ea typeface="Arial"/>
                <a:cs typeface="Arial"/>
                <a:sym typeface="Arial"/>
              </a:defRPr>
            </a:lvl5pPr>
            <a:lvl6pPr marL="2743200" lvl="5" indent="-355600" algn="l" rtl="0">
              <a:lnSpc>
                <a:spcPct val="100000"/>
              </a:lnSpc>
              <a:spcBef>
                <a:spcPts val="500"/>
              </a:spcBef>
              <a:spcAft>
                <a:spcPts val="0"/>
              </a:spcAft>
              <a:buSzPts val="2000"/>
              <a:buChar char="■"/>
              <a:defRPr/>
            </a:lvl6pPr>
            <a:lvl7pPr marL="3200400" lvl="6" indent="-355600" algn="l" rtl="0">
              <a:lnSpc>
                <a:spcPct val="100000"/>
              </a:lnSpc>
              <a:spcBef>
                <a:spcPts val="500"/>
              </a:spcBef>
              <a:spcAft>
                <a:spcPts val="0"/>
              </a:spcAft>
              <a:buSzPts val="2000"/>
              <a:buChar char="●"/>
              <a:defRPr/>
            </a:lvl7pPr>
            <a:lvl8pPr marL="3657600" lvl="7" indent="-355600" algn="l" rtl="0">
              <a:lnSpc>
                <a:spcPct val="100000"/>
              </a:lnSpc>
              <a:spcBef>
                <a:spcPts val="500"/>
              </a:spcBef>
              <a:spcAft>
                <a:spcPts val="0"/>
              </a:spcAft>
              <a:buSzPts val="2000"/>
              <a:buChar char="○"/>
              <a:defRPr/>
            </a:lvl8pPr>
            <a:lvl9pPr marL="4114800" lvl="8" indent="-355600" algn="l" rtl="0">
              <a:lnSpc>
                <a:spcPct val="100000"/>
              </a:lnSpc>
              <a:spcBef>
                <a:spcPts val="500"/>
              </a:spcBef>
              <a:spcAft>
                <a:spcPts val="0"/>
              </a:spcAft>
              <a:buSzPts val="2000"/>
              <a:buChar char="■"/>
              <a:defRPr/>
            </a:lvl9pPr>
          </a:lstStyle>
          <a:p>
            <a:endParaRPr/>
          </a:p>
        </p:txBody>
      </p:sp>
      <p:sp>
        <p:nvSpPr>
          <p:cNvPr id="94" name="Google Shape;94;p20"/>
          <p:cNvSpPr txBox="1">
            <a:spLocks noGrp="1"/>
          </p:cNvSpPr>
          <p:nvPr>
            <p:ph type="title"/>
          </p:nvPr>
        </p:nvSpPr>
        <p:spPr>
          <a:xfrm>
            <a:off x="7010400" y="113156"/>
            <a:ext cx="1981200" cy="1484700"/>
          </a:xfrm>
          <a:prstGeom prst="rect">
            <a:avLst/>
          </a:prstGeom>
          <a:noFill/>
          <a:ln>
            <a:noFill/>
          </a:ln>
        </p:spPr>
        <p:txBody>
          <a:bodyPr spcFirstLastPara="1" wrap="square" lIns="45675" tIns="45675" rIns="45675" bIns="45675" anchor="t" anchorCtr="0">
            <a:noAutofit/>
          </a:bodyPr>
          <a:lstStyle>
            <a:lvl1pPr lvl="0" algn="l" rtl="0">
              <a:lnSpc>
                <a:spcPct val="100000"/>
              </a:lnSpc>
              <a:spcBef>
                <a:spcPts val="0"/>
              </a:spcBef>
              <a:spcAft>
                <a:spcPts val="0"/>
              </a:spcAft>
              <a:buClr>
                <a:srgbClr val="000090"/>
              </a:buClr>
              <a:buSzPts val="1900"/>
              <a:buFont typeface="Arial"/>
              <a:buNone/>
              <a:defRPr sz="1900">
                <a:latin typeface="Arial"/>
                <a:ea typeface="Arial"/>
                <a:cs typeface="Arial"/>
                <a:sym typeface="Arial"/>
              </a:defRPr>
            </a:lvl1pPr>
            <a:lvl2pPr lvl="1" algn="l" rtl="0">
              <a:lnSpc>
                <a:spcPct val="100000"/>
              </a:lnSpc>
              <a:spcBef>
                <a:spcPts val="0"/>
              </a:spcBef>
              <a:spcAft>
                <a:spcPts val="0"/>
              </a:spcAft>
              <a:buClr>
                <a:srgbClr val="000090"/>
              </a:buClr>
              <a:buSzPts val="1800"/>
              <a:buNone/>
              <a:defRPr/>
            </a:lvl2pPr>
            <a:lvl3pPr lvl="2" algn="l" rtl="0">
              <a:lnSpc>
                <a:spcPct val="100000"/>
              </a:lnSpc>
              <a:spcBef>
                <a:spcPts val="0"/>
              </a:spcBef>
              <a:spcAft>
                <a:spcPts val="0"/>
              </a:spcAft>
              <a:buClr>
                <a:srgbClr val="000090"/>
              </a:buClr>
              <a:buSzPts val="1800"/>
              <a:buNone/>
              <a:defRPr/>
            </a:lvl3pPr>
            <a:lvl4pPr lvl="3" algn="l" rtl="0">
              <a:lnSpc>
                <a:spcPct val="100000"/>
              </a:lnSpc>
              <a:spcBef>
                <a:spcPts val="0"/>
              </a:spcBef>
              <a:spcAft>
                <a:spcPts val="0"/>
              </a:spcAft>
              <a:buClr>
                <a:srgbClr val="000090"/>
              </a:buClr>
              <a:buSzPts val="1800"/>
              <a:buNone/>
              <a:defRPr/>
            </a:lvl4pPr>
            <a:lvl5pPr lvl="4" algn="l" rtl="0">
              <a:lnSpc>
                <a:spcPct val="100000"/>
              </a:lnSpc>
              <a:spcBef>
                <a:spcPts val="0"/>
              </a:spcBef>
              <a:spcAft>
                <a:spcPts val="0"/>
              </a:spcAft>
              <a:buClr>
                <a:srgbClr val="000090"/>
              </a:buClr>
              <a:buSzPts val="1800"/>
              <a:buNone/>
              <a:defRPr/>
            </a:lvl5pPr>
            <a:lvl6pPr lvl="5" algn="l" rtl="0">
              <a:lnSpc>
                <a:spcPct val="100000"/>
              </a:lnSpc>
              <a:spcBef>
                <a:spcPts val="0"/>
              </a:spcBef>
              <a:spcAft>
                <a:spcPts val="0"/>
              </a:spcAft>
              <a:buClr>
                <a:srgbClr val="000090"/>
              </a:buClr>
              <a:buSzPts val="1800"/>
              <a:buNone/>
              <a:defRPr/>
            </a:lvl6pPr>
            <a:lvl7pPr lvl="6" algn="l" rtl="0">
              <a:lnSpc>
                <a:spcPct val="100000"/>
              </a:lnSpc>
              <a:spcBef>
                <a:spcPts val="0"/>
              </a:spcBef>
              <a:spcAft>
                <a:spcPts val="0"/>
              </a:spcAft>
              <a:buClr>
                <a:srgbClr val="000090"/>
              </a:buClr>
              <a:buSzPts val="1800"/>
              <a:buNone/>
              <a:defRPr/>
            </a:lvl7pPr>
            <a:lvl8pPr lvl="7" algn="l" rtl="0">
              <a:lnSpc>
                <a:spcPct val="100000"/>
              </a:lnSpc>
              <a:spcBef>
                <a:spcPts val="0"/>
              </a:spcBef>
              <a:spcAft>
                <a:spcPts val="0"/>
              </a:spcAft>
              <a:buClr>
                <a:srgbClr val="000090"/>
              </a:buClr>
              <a:buSzPts val="1800"/>
              <a:buNone/>
              <a:defRPr/>
            </a:lvl8pPr>
            <a:lvl9pPr lvl="8" algn="l" rtl="0">
              <a:lnSpc>
                <a:spcPct val="100000"/>
              </a:lnSpc>
              <a:spcBef>
                <a:spcPts val="0"/>
              </a:spcBef>
              <a:spcAft>
                <a:spcPts val="0"/>
              </a:spcAft>
              <a:buClr>
                <a:srgbClr val="000090"/>
              </a:buClr>
              <a:buSzPts val="1800"/>
              <a:buNone/>
              <a:defRPr/>
            </a:lvl9pPr>
          </a:lstStyle>
          <a:p>
            <a:endParaRPr/>
          </a:p>
        </p:txBody>
      </p:sp>
      <p:sp>
        <p:nvSpPr>
          <p:cNvPr id="95" name="Google Shape;95;p20"/>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lvl="0"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1pPr>
            <a:lvl2pPr marL="0" lvl="1"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2pPr>
            <a:lvl3pPr marL="0" lvl="2"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3pPr>
            <a:lvl4pPr marL="0" lvl="3"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4pPr>
            <a:lvl5pPr marL="0" lvl="4"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5pPr>
            <a:lvl6pPr marL="0" lvl="5"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6pPr>
            <a:lvl7pPr marL="0" lvl="6"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7pPr>
            <a:lvl8pPr marL="0" lvl="7"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8pPr>
            <a:lvl9pPr marL="0" lvl="8"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replace">
  <p:cSld name="14_replace">
    <p:spTree>
      <p:nvGrpSpPr>
        <p:cNvPr id="1" name="Shape 96"/>
        <p:cNvGrpSpPr/>
        <p:nvPr/>
      </p:nvGrpSpPr>
      <p:grpSpPr>
        <a:xfrm>
          <a:off x="0" y="0"/>
          <a:ext cx="0" cy="0"/>
          <a:chOff x="0" y="0"/>
          <a:chExt cx="0" cy="0"/>
        </a:xfrm>
      </p:grpSpPr>
      <p:sp>
        <p:nvSpPr>
          <p:cNvPr id="97" name="Google Shape;97;p21"/>
          <p:cNvSpPr txBox="1">
            <a:spLocks noGrp="1"/>
          </p:cNvSpPr>
          <p:nvPr>
            <p:ph type="body" idx="1"/>
          </p:nvPr>
        </p:nvSpPr>
        <p:spPr>
          <a:xfrm>
            <a:off x="381821" y="1120587"/>
            <a:ext cx="6385500" cy="3587700"/>
          </a:xfrm>
          <a:prstGeom prst="rect">
            <a:avLst/>
          </a:prstGeom>
          <a:noFill/>
          <a:ln>
            <a:noFill/>
          </a:ln>
        </p:spPr>
        <p:txBody>
          <a:bodyPr spcFirstLastPara="1" wrap="square" lIns="45675" tIns="45675" rIns="45675" bIns="45675" anchor="t" anchorCtr="0">
            <a:noAutofit/>
          </a:bodyPr>
          <a:lstStyle>
            <a:lvl1pPr marL="457200" lvl="0" indent="-406400" algn="l" rtl="0">
              <a:lnSpc>
                <a:spcPct val="100000"/>
              </a:lnSpc>
              <a:spcBef>
                <a:spcPts val="500"/>
              </a:spcBef>
              <a:spcAft>
                <a:spcPts val="0"/>
              </a:spcAft>
              <a:buSzPts val="2800"/>
              <a:buChar char="●"/>
              <a:defRPr sz="2800">
                <a:latin typeface="Arial"/>
                <a:ea typeface="Arial"/>
                <a:cs typeface="Arial"/>
                <a:sym typeface="Arial"/>
              </a:defRPr>
            </a:lvl1pPr>
            <a:lvl2pPr marL="914400" lvl="1" indent="-406400" algn="l" rtl="0">
              <a:lnSpc>
                <a:spcPct val="100000"/>
              </a:lnSpc>
              <a:spcBef>
                <a:spcPts val="500"/>
              </a:spcBef>
              <a:spcAft>
                <a:spcPts val="0"/>
              </a:spcAft>
              <a:buSzPts val="2800"/>
              <a:buChar char="○"/>
              <a:defRPr sz="2800">
                <a:latin typeface="Arial"/>
                <a:ea typeface="Arial"/>
                <a:cs typeface="Arial"/>
                <a:sym typeface="Arial"/>
              </a:defRPr>
            </a:lvl2pPr>
            <a:lvl3pPr marL="1371600" lvl="2" indent="-406400" algn="l" rtl="0">
              <a:lnSpc>
                <a:spcPct val="100000"/>
              </a:lnSpc>
              <a:spcBef>
                <a:spcPts val="500"/>
              </a:spcBef>
              <a:spcAft>
                <a:spcPts val="0"/>
              </a:spcAft>
              <a:buSzPts val="2800"/>
              <a:buChar char="■"/>
              <a:defRPr sz="2800">
                <a:latin typeface="Arial"/>
                <a:ea typeface="Arial"/>
                <a:cs typeface="Arial"/>
                <a:sym typeface="Arial"/>
              </a:defRPr>
            </a:lvl3pPr>
            <a:lvl4pPr marL="1828800" lvl="3" indent="-406400" algn="l" rtl="0">
              <a:lnSpc>
                <a:spcPct val="100000"/>
              </a:lnSpc>
              <a:spcBef>
                <a:spcPts val="500"/>
              </a:spcBef>
              <a:spcAft>
                <a:spcPts val="0"/>
              </a:spcAft>
              <a:buSzPts val="2800"/>
              <a:buChar char="●"/>
              <a:defRPr sz="2800">
                <a:latin typeface="Arial"/>
                <a:ea typeface="Arial"/>
                <a:cs typeface="Arial"/>
                <a:sym typeface="Arial"/>
              </a:defRPr>
            </a:lvl4pPr>
            <a:lvl5pPr marL="2286000" lvl="4" indent="-406400" algn="l" rtl="0">
              <a:lnSpc>
                <a:spcPct val="100000"/>
              </a:lnSpc>
              <a:spcBef>
                <a:spcPts val="500"/>
              </a:spcBef>
              <a:spcAft>
                <a:spcPts val="0"/>
              </a:spcAft>
              <a:buSzPts val="2800"/>
              <a:buChar char="○"/>
              <a:defRPr sz="2800">
                <a:latin typeface="Arial"/>
                <a:ea typeface="Arial"/>
                <a:cs typeface="Arial"/>
                <a:sym typeface="Arial"/>
              </a:defRPr>
            </a:lvl5pPr>
            <a:lvl6pPr marL="2743200" lvl="5" indent="-355600" algn="l" rtl="0">
              <a:lnSpc>
                <a:spcPct val="100000"/>
              </a:lnSpc>
              <a:spcBef>
                <a:spcPts val="500"/>
              </a:spcBef>
              <a:spcAft>
                <a:spcPts val="0"/>
              </a:spcAft>
              <a:buSzPts val="2000"/>
              <a:buChar char="■"/>
              <a:defRPr/>
            </a:lvl6pPr>
            <a:lvl7pPr marL="3200400" lvl="6" indent="-355600" algn="l" rtl="0">
              <a:lnSpc>
                <a:spcPct val="100000"/>
              </a:lnSpc>
              <a:spcBef>
                <a:spcPts val="500"/>
              </a:spcBef>
              <a:spcAft>
                <a:spcPts val="0"/>
              </a:spcAft>
              <a:buSzPts val="2000"/>
              <a:buChar char="●"/>
              <a:defRPr/>
            </a:lvl7pPr>
            <a:lvl8pPr marL="3657600" lvl="7" indent="-355600" algn="l" rtl="0">
              <a:lnSpc>
                <a:spcPct val="100000"/>
              </a:lnSpc>
              <a:spcBef>
                <a:spcPts val="500"/>
              </a:spcBef>
              <a:spcAft>
                <a:spcPts val="0"/>
              </a:spcAft>
              <a:buSzPts val="2000"/>
              <a:buChar char="○"/>
              <a:defRPr/>
            </a:lvl8pPr>
            <a:lvl9pPr marL="4114800" lvl="8" indent="-355600" algn="l" rtl="0">
              <a:lnSpc>
                <a:spcPct val="100000"/>
              </a:lnSpc>
              <a:spcBef>
                <a:spcPts val="500"/>
              </a:spcBef>
              <a:spcAft>
                <a:spcPts val="0"/>
              </a:spcAft>
              <a:buSzPts val="2000"/>
              <a:buChar char="■"/>
              <a:defRPr/>
            </a:lvl9pPr>
          </a:lstStyle>
          <a:p>
            <a:endParaRPr/>
          </a:p>
        </p:txBody>
      </p:sp>
      <p:sp>
        <p:nvSpPr>
          <p:cNvPr id="98" name="Google Shape;98;p21"/>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rtl="0">
              <a:lnSpc>
                <a:spcPct val="100000"/>
              </a:lnSpc>
              <a:spcBef>
                <a:spcPts val="0"/>
              </a:spcBef>
              <a:spcAft>
                <a:spcPts val="0"/>
              </a:spcAft>
              <a:buClr>
                <a:srgbClr val="000090"/>
              </a:buClr>
              <a:buSzPts val="3200"/>
              <a:buFont typeface="Arial"/>
              <a:buNone/>
              <a:defRPr>
                <a:latin typeface="Arial"/>
                <a:ea typeface="Arial"/>
                <a:cs typeface="Arial"/>
                <a:sym typeface="Arial"/>
              </a:defRPr>
            </a:lvl1pPr>
            <a:lvl2pPr lvl="1" algn="l" rtl="0">
              <a:lnSpc>
                <a:spcPct val="100000"/>
              </a:lnSpc>
              <a:spcBef>
                <a:spcPts val="0"/>
              </a:spcBef>
              <a:spcAft>
                <a:spcPts val="0"/>
              </a:spcAft>
              <a:buClr>
                <a:srgbClr val="000090"/>
              </a:buClr>
              <a:buSzPts val="1800"/>
              <a:buNone/>
              <a:defRPr/>
            </a:lvl2pPr>
            <a:lvl3pPr lvl="2" algn="l" rtl="0">
              <a:lnSpc>
                <a:spcPct val="100000"/>
              </a:lnSpc>
              <a:spcBef>
                <a:spcPts val="0"/>
              </a:spcBef>
              <a:spcAft>
                <a:spcPts val="0"/>
              </a:spcAft>
              <a:buClr>
                <a:srgbClr val="000090"/>
              </a:buClr>
              <a:buSzPts val="1800"/>
              <a:buNone/>
              <a:defRPr/>
            </a:lvl3pPr>
            <a:lvl4pPr lvl="3" algn="l" rtl="0">
              <a:lnSpc>
                <a:spcPct val="100000"/>
              </a:lnSpc>
              <a:spcBef>
                <a:spcPts val="0"/>
              </a:spcBef>
              <a:spcAft>
                <a:spcPts val="0"/>
              </a:spcAft>
              <a:buClr>
                <a:srgbClr val="000090"/>
              </a:buClr>
              <a:buSzPts val="1800"/>
              <a:buNone/>
              <a:defRPr/>
            </a:lvl4pPr>
            <a:lvl5pPr lvl="4" algn="l" rtl="0">
              <a:lnSpc>
                <a:spcPct val="100000"/>
              </a:lnSpc>
              <a:spcBef>
                <a:spcPts val="0"/>
              </a:spcBef>
              <a:spcAft>
                <a:spcPts val="0"/>
              </a:spcAft>
              <a:buClr>
                <a:srgbClr val="000090"/>
              </a:buClr>
              <a:buSzPts val="1800"/>
              <a:buNone/>
              <a:defRPr/>
            </a:lvl5pPr>
            <a:lvl6pPr lvl="5" algn="l" rtl="0">
              <a:lnSpc>
                <a:spcPct val="100000"/>
              </a:lnSpc>
              <a:spcBef>
                <a:spcPts val="0"/>
              </a:spcBef>
              <a:spcAft>
                <a:spcPts val="0"/>
              </a:spcAft>
              <a:buClr>
                <a:srgbClr val="000090"/>
              </a:buClr>
              <a:buSzPts val="1800"/>
              <a:buNone/>
              <a:defRPr/>
            </a:lvl6pPr>
            <a:lvl7pPr lvl="6" algn="l" rtl="0">
              <a:lnSpc>
                <a:spcPct val="100000"/>
              </a:lnSpc>
              <a:spcBef>
                <a:spcPts val="0"/>
              </a:spcBef>
              <a:spcAft>
                <a:spcPts val="0"/>
              </a:spcAft>
              <a:buClr>
                <a:srgbClr val="000090"/>
              </a:buClr>
              <a:buSzPts val="1800"/>
              <a:buNone/>
              <a:defRPr/>
            </a:lvl7pPr>
            <a:lvl8pPr lvl="7" algn="l" rtl="0">
              <a:lnSpc>
                <a:spcPct val="100000"/>
              </a:lnSpc>
              <a:spcBef>
                <a:spcPts val="0"/>
              </a:spcBef>
              <a:spcAft>
                <a:spcPts val="0"/>
              </a:spcAft>
              <a:buClr>
                <a:srgbClr val="000090"/>
              </a:buClr>
              <a:buSzPts val="1800"/>
              <a:buNone/>
              <a:defRPr/>
            </a:lvl8pPr>
            <a:lvl9pPr lvl="8" algn="l" rtl="0">
              <a:lnSpc>
                <a:spcPct val="100000"/>
              </a:lnSpc>
              <a:spcBef>
                <a:spcPts val="0"/>
              </a:spcBef>
              <a:spcAft>
                <a:spcPts val="0"/>
              </a:spcAft>
              <a:buClr>
                <a:srgbClr val="000090"/>
              </a:buClr>
              <a:buSzPts val="1800"/>
              <a:buNone/>
              <a:defRPr/>
            </a:lvl9pPr>
          </a:lstStyle>
          <a:p>
            <a:endParaRPr/>
          </a:p>
        </p:txBody>
      </p:sp>
      <p:sp>
        <p:nvSpPr>
          <p:cNvPr id="99" name="Google Shape;99;p21"/>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lvl="0"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1pPr>
            <a:lvl2pPr marL="0" lvl="1"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2pPr>
            <a:lvl3pPr marL="0" lvl="2"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3pPr>
            <a:lvl4pPr marL="0" lvl="3"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4pPr>
            <a:lvl5pPr marL="0" lvl="4"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5pPr>
            <a:lvl6pPr marL="0" lvl="5"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6pPr>
            <a:lvl7pPr marL="0" lvl="6"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7pPr>
            <a:lvl8pPr marL="0" lvl="7"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8pPr>
            <a:lvl9pPr marL="0" lvl="8"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rtl="0">
              <a:lnSpc>
                <a:spcPct val="100000"/>
              </a:lnSpc>
              <a:spcBef>
                <a:spcPts val="0"/>
              </a:spcBef>
              <a:spcAft>
                <a:spcPts val="0"/>
              </a:spcAft>
              <a:buClr>
                <a:srgbClr val="000090"/>
              </a:buClr>
              <a:buSzPts val="1800"/>
              <a:buNone/>
              <a:defRPr/>
            </a:lvl1pPr>
            <a:lvl2pPr lvl="1" algn="l" rtl="0">
              <a:lnSpc>
                <a:spcPct val="100000"/>
              </a:lnSpc>
              <a:spcBef>
                <a:spcPts val="0"/>
              </a:spcBef>
              <a:spcAft>
                <a:spcPts val="0"/>
              </a:spcAft>
              <a:buClr>
                <a:srgbClr val="000090"/>
              </a:buClr>
              <a:buSzPts val="1800"/>
              <a:buNone/>
              <a:defRPr/>
            </a:lvl2pPr>
            <a:lvl3pPr lvl="2" algn="l" rtl="0">
              <a:lnSpc>
                <a:spcPct val="100000"/>
              </a:lnSpc>
              <a:spcBef>
                <a:spcPts val="0"/>
              </a:spcBef>
              <a:spcAft>
                <a:spcPts val="0"/>
              </a:spcAft>
              <a:buClr>
                <a:srgbClr val="000090"/>
              </a:buClr>
              <a:buSzPts val="1800"/>
              <a:buNone/>
              <a:defRPr/>
            </a:lvl3pPr>
            <a:lvl4pPr lvl="3" algn="l" rtl="0">
              <a:lnSpc>
                <a:spcPct val="100000"/>
              </a:lnSpc>
              <a:spcBef>
                <a:spcPts val="0"/>
              </a:spcBef>
              <a:spcAft>
                <a:spcPts val="0"/>
              </a:spcAft>
              <a:buClr>
                <a:srgbClr val="000090"/>
              </a:buClr>
              <a:buSzPts val="1800"/>
              <a:buNone/>
              <a:defRPr/>
            </a:lvl4pPr>
            <a:lvl5pPr lvl="4" algn="l" rtl="0">
              <a:lnSpc>
                <a:spcPct val="100000"/>
              </a:lnSpc>
              <a:spcBef>
                <a:spcPts val="0"/>
              </a:spcBef>
              <a:spcAft>
                <a:spcPts val="0"/>
              </a:spcAft>
              <a:buClr>
                <a:srgbClr val="000090"/>
              </a:buClr>
              <a:buSzPts val="1800"/>
              <a:buNone/>
              <a:defRPr/>
            </a:lvl5pPr>
            <a:lvl6pPr lvl="5" algn="l" rtl="0">
              <a:lnSpc>
                <a:spcPct val="100000"/>
              </a:lnSpc>
              <a:spcBef>
                <a:spcPts val="0"/>
              </a:spcBef>
              <a:spcAft>
                <a:spcPts val="0"/>
              </a:spcAft>
              <a:buClr>
                <a:srgbClr val="000090"/>
              </a:buClr>
              <a:buSzPts val="1800"/>
              <a:buNone/>
              <a:defRPr/>
            </a:lvl6pPr>
            <a:lvl7pPr lvl="6" algn="l" rtl="0">
              <a:lnSpc>
                <a:spcPct val="100000"/>
              </a:lnSpc>
              <a:spcBef>
                <a:spcPts val="0"/>
              </a:spcBef>
              <a:spcAft>
                <a:spcPts val="0"/>
              </a:spcAft>
              <a:buClr>
                <a:srgbClr val="000090"/>
              </a:buClr>
              <a:buSzPts val="1800"/>
              <a:buNone/>
              <a:defRPr/>
            </a:lvl7pPr>
            <a:lvl8pPr lvl="7" algn="l" rtl="0">
              <a:lnSpc>
                <a:spcPct val="100000"/>
              </a:lnSpc>
              <a:spcBef>
                <a:spcPts val="0"/>
              </a:spcBef>
              <a:spcAft>
                <a:spcPts val="0"/>
              </a:spcAft>
              <a:buClr>
                <a:srgbClr val="000090"/>
              </a:buClr>
              <a:buSzPts val="1800"/>
              <a:buNone/>
              <a:defRPr/>
            </a:lvl8pPr>
            <a:lvl9pPr lvl="8" algn="l" rtl="0">
              <a:lnSpc>
                <a:spcPct val="100000"/>
              </a:lnSpc>
              <a:spcBef>
                <a:spcPts val="0"/>
              </a:spcBef>
              <a:spcAft>
                <a:spcPts val="0"/>
              </a:spcAft>
              <a:buClr>
                <a:srgbClr val="000090"/>
              </a:buClr>
              <a:buSzPts val="1800"/>
              <a:buNone/>
              <a:defRPr/>
            </a:lvl9pPr>
          </a:lstStyle>
          <a:p>
            <a:endParaRPr/>
          </a:p>
        </p:txBody>
      </p:sp>
      <p:sp>
        <p:nvSpPr>
          <p:cNvPr id="102" name="Google Shape;102;p22"/>
          <p:cNvSpPr txBox="1">
            <a:spLocks noGrp="1"/>
          </p:cNvSpPr>
          <p:nvPr>
            <p:ph type="body" idx="1"/>
          </p:nvPr>
        </p:nvSpPr>
        <p:spPr>
          <a:xfrm>
            <a:off x="381021" y="1289302"/>
            <a:ext cx="8407800" cy="3305700"/>
          </a:xfrm>
          <a:prstGeom prst="rect">
            <a:avLst/>
          </a:prstGeom>
          <a:noFill/>
          <a:ln>
            <a:noFill/>
          </a:ln>
        </p:spPr>
        <p:txBody>
          <a:bodyPr spcFirstLastPara="1" wrap="square" lIns="45700" tIns="45700" rIns="45700" bIns="45700" anchor="ctr" anchorCtr="0">
            <a:noAutofit/>
          </a:bodyPr>
          <a:lstStyle>
            <a:lvl1pPr marL="457200" lvl="0" indent="-355600" algn="l" rtl="0">
              <a:lnSpc>
                <a:spcPct val="100000"/>
              </a:lnSpc>
              <a:spcBef>
                <a:spcPts val="500"/>
              </a:spcBef>
              <a:spcAft>
                <a:spcPts val="0"/>
              </a:spcAft>
              <a:buSzPts val="2000"/>
              <a:buChar char="●"/>
              <a:defRPr/>
            </a:lvl1pPr>
            <a:lvl2pPr marL="914400" lvl="1" indent="-355600" algn="l" rtl="0">
              <a:lnSpc>
                <a:spcPct val="100000"/>
              </a:lnSpc>
              <a:spcBef>
                <a:spcPts val="500"/>
              </a:spcBef>
              <a:spcAft>
                <a:spcPts val="0"/>
              </a:spcAft>
              <a:buSzPts val="2000"/>
              <a:buChar char="○"/>
              <a:defRPr/>
            </a:lvl2pPr>
            <a:lvl3pPr marL="1371600" lvl="2" indent="-355600" algn="l" rtl="0">
              <a:lnSpc>
                <a:spcPct val="100000"/>
              </a:lnSpc>
              <a:spcBef>
                <a:spcPts val="500"/>
              </a:spcBef>
              <a:spcAft>
                <a:spcPts val="0"/>
              </a:spcAft>
              <a:buSzPts val="2000"/>
              <a:buChar char="■"/>
              <a:defRPr/>
            </a:lvl3pPr>
            <a:lvl4pPr marL="1828800" lvl="3" indent="-355600" algn="l" rtl="0">
              <a:lnSpc>
                <a:spcPct val="100000"/>
              </a:lnSpc>
              <a:spcBef>
                <a:spcPts val="500"/>
              </a:spcBef>
              <a:spcAft>
                <a:spcPts val="0"/>
              </a:spcAft>
              <a:buSzPts val="2000"/>
              <a:buChar char="●"/>
              <a:defRPr/>
            </a:lvl4pPr>
            <a:lvl5pPr marL="2286000" lvl="4" indent="-355600" algn="l" rtl="0">
              <a:lnSpc>
                <a:spcPct val="100000"/>
              </a:lnSpc>
              <a:spcBef>
                <a:spcPts val="500"/>
              </a:spcBef>
              <a:spcAft>
                <a:spcPts val="0"/>
              </a:spcAft>
              <a:buSzPts val="2000"/>
              <a:buChar char="○"/>
              <a:defRPr/>
            </a:lvl5pPr>
            <a:lvl6pPr marL="2743200" lvl="5" indent="-355600" algn="l" rtl="0">
              <a:lnSpc>
                <a:spcPct val="100000"/>
              </a:lnSpc>
              <a:spcBef>
                <a:spcPts val="500"/>
              </a:spcBef>
              <a:spcAft>
                <a:spcPts val="0"/>
              </a:spcAft>
              <a:buSzPts val="2000"/>
              <a:buChar char="■"/>
              <a:defRPr/>
            </a:lvl6pPr>
            <a:lvl7pPr marL="3200400" lvl="6" indent="-355600" algn="l" rtl="0">
              <a:lnSpc>
                <a:spcPct val="100000"/>
              </a:lnSpc>
              <a:spcBef>
                <a:spcPts val="500"/>
              </a:spcBef>
              <a:spcAft>
                <a:spcPts val="0"/>
              </a:spcAft>
              <a:buSzPts val="2000"/>
              <a:buChar char="●"/>
              <a:defRPr/>
            </a:lvl7pPr>
            <a:lvl8pPr marL="3657600" lvl="7" indent="-355600" algn="l" rtl="0">
              <a:lnSpc>
                <a:spcPct val="100000"/>
              </a:lnSpc>
              <a:spcBef>
                <a:spcPts val="500"/>
              </a:spcBef>
              <a:spcAft>
                <a:spcPts val="0"/>
              </a:spcAft>
              <a:buSzPts val="2000"/>
              <a:buChar char="○"/>
              <a:defRPr/>
            </a:lvl8pPr>
            <a:lvl9pPr marL="4114800" lvl="8" indent="-355600" algn="l" rtl="0">
              <a:lnSpc>
                <a:spcPct val="100000"/>
              </a:lnSpc>
              <a:spcBef>
                <a:spcPts val="500"/>
              </a:spcBef>
              <a:spcAft>
                <a:spcPts val="0"/>
              </a:spcAft>
              <a:buSzPts val="2000"/>
              <a:buChar char="■"/>
              <a:defRPr/>
            </a:lvl9pPr>
          </a:lstStyle>
          <a:p>
            <a:endParaRPr/>
          </a:p>
        </p:txBody>
      </p:sp>
      <p:sp>
        <p:nvSpPr>
          <p:cNvPr id="103" name="Google Shape;103;p22"/>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lvl="0"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1pPr>
            <a:lvl2pPr marL="0" lvl="1"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2pPr>
            <a:lvl3pPr marL="0" lvl="2"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3pPr>
            <a:lvl4pPr marL="0" lvl="3"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4pPr>
            <a:lvl5pPr marL="0" lvl="4"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5pPr>
            <a:lvl6pPr marL="0" lvl="5"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6pPr>
            <a:lvl7pPr marL="0" lvl="6"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7pPr>
            <a:lvl8pPr marL="0" lvl="7"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8pPr>
            <a:lvl9pPr marL="0" lvl="8"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 text frame with picture 1">
  <p:cSld name="1_Content with Caption_1">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370900" y="0"/>
            <a:ext cx="8405700" cy="1057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3200"/>
              <a:buNone/>
              <a:defRPr>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23"/>
          <p:cNvSpPr txBox="1">
            <a:spLocks noGrp="1"/>
          </p:cNvSpPr>
          <p:nvPr>
            <p:ph type="body" idx="1"/>
          </p:nvPr>
        </p:nvSpPr>
        <p:spPr>
          <a:xfrm>
            <a:off x="373691" y="1065338"/>
            <a:ext cx="4184100" cy="3624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560"/>
              </a:spcBef>
              <a:spcAft>
                <a:spcPts val="0"/>
              </a:spcAft>
              <a:buSzPts val="2400"/>
              <a:buChar char="●"/>
              <a:defRPr>
                <a:latin typeface="Calibri"/>
                <a:ea typeface="Calibri"/>
                <a:cs typeface="Calibri"/>
                <a:sym typeface="Calibri"/>
              </a:defRPr>
            </a:lvl1pPr>
            <a:lvl2pPr marL="914400" lvl="1" indent="-355600" algn="l" rtl="0">
              <a:lnSpc>
                <a:spcPct val="100000"/>
              </a:lnSpc>
              <a:spcBef>
                <a:spcPts val="400"/>
              </a:spcBef>
              <a:spcAft>
                <a:spcPts val="0"/>
              </a:spcAft>
              <a:buSzPts val="2000"/>
              <a:buChar char="○"/>
              <a:defRPr>
                <a:latin typeface="Calibri"/>
                <a:ea typeface="Calibri"/>
                <a:cs typeface="Calibri"/>
                <a:sym typeface="Calibri"/>
              </a:defRPr>
            </a:lvl2pPr>
            <a:lvl3pPr marL="1371600" lvl="2" indent="-317500" algn="l" rtl="0">
              <a:lnSpc>
                <a:spcPct val="100000"/>
              </a:lnSpc>
              <a:spcBef>
                <a:spcPts val="280"/>
              </a:spcBef>
              <a:spcAft>
                <a:spcPts val="0"/>
              </a:spcAft>
              <a:buSzPts val="1400"/>
              <a:buChar char="■"/>
              <a:defRPr>
                <a:latin typeface="Calibri"/>
                <a:ea typeface="Calibri"/>
                <a:cs typeface="Calibri"/>
                <a:sym typeface="Calibri"/>
              </a:defRPr>
            </a:lvl3pPr>
            <a:lvl4pPr marL="1828800" lvl="3" indent="-304800" algn="l" rtl="0">
              <a:lnSpc>
                <a:spcPct val="100000"/>
              </a:lnSpc>
              <a:spcBef>
                <a:spcPts val="240"/>
              </a:spcBef>
              <a:spcAft>
                <a:spcPts val="0"/>
              </a:spcAft>
              <a:buSzPts val="1200"/>
              <a:buChar char="●"/>
              <a:defRPr>
                <a:latin typeface="Calibri"/>
                <a:ea typeface="Calibri"/>
                <a:cs typeface="Calibri"/>
                <a:sym typeface="Calibri"/>
              </a:defRPr>
            </a:lvl4pPr>
            <a:lvl5pPr marL="2286000" lvl="4" indent="-298450" algn="l" rtl="0">
              <a:lnSpc>
                <a:spcPct val="100000"/>
              </a:lnSpc>
              <a:spcBef>
                <a:spcPts val="220"/>
              </a:spcBef>
              <a:spcAft>
                <a:spcPts val="0"/>
              </a:spcAft>
              <a:buSzPts val="1100"/>
              <a:buChar char="○"/>
              <a:defRPr>
                <a:latin typeface="Calibri"/>
                <a:ea typeface="Calibri"/>
                <a:cs typeface="Calibri"/>
                <a:sym typeface="Calibri"/>
              </a:defRPr>
            </a:lvl5pPr>
            <a:lvl6pPr marL="2743200" lvl="5" indent="-304800" algn="l" rtl="0">
              <a:lnSpc>
                <a:spcPct val="100000"/>
              </a:lnSpc>
              <a:spcBef>
                <a:spcPts val="240"/>
              </a:spcBef>
              <a:spcAft>
                <a:spcPts val="0"/>
              </a:spcAft>
              <a:buSzPts val="1200"/>
              <a:buChar char="■"/>
              <a:defRPr/>
            </a:lvl6pPr>
            <a:lvl7pPr marL="3200400" lvl="6" indent="-304800" algn="l" rtl="0">
              <a:lnSpc>
                <a:spcPct val="100000"/>
              </a:lnSpc>
              <a:spcBef>
                <a:spcPts val="240"/>
              </a:spcBef>
              <a:spcAft>
                <a:spcPts val="0"/>
              </a:spcAft>
              <a:buSzPts val="1200"/>
              <a:buChar char="●"/>
              <a:defRPr/>
            </a:lvl7pPr>
            <a:lvl8pPr marL="3657600" lvl="7" indent="-304800" algn="l" rtl="0">
              <a:lnSpc>
                <a:spcPct val="100000"/>
              </a:lnSpc>
              <a:spcBef>
                <a:spcPts val="240"/>
              </a:spcBef>
              <a:spcAft>
                <a:spcPts val="0"/>
              </a:spcAft>
              <a:buSzPts val="1200"/>
              <a:buChar char="○"/>
              <a:defRPr/>
            </a:lvl8pPr>
            <a:lvl9pPr marL="4114800" lvl="8" indent="-304800" algn="l" rtl="0">
              <a:lnSpc>
                <a:spcPct val="100000"/>
              </a:lnSpc>
              <a:spcBef>
                <a:spcPts val="240"/>
              </a:spcBef>
              <a:spcAft>
                <a:spcPts val="0"/>
              </a:spcAft>
              <a:buSzPts val="1200"/>
              <a:buChar char="■"/>
              <a:defRPr/>
            </a:lvl9pPr>
          </a:lstStyle>
          <a:p>
            <a:endParaRPr/>
          </a:p>
        </p:txBody>
      </p:sp>
      <p:sp>
        <p:nvSpPr>
          <p:cNvPr id="107" name="Google Shape;107;p23"/>
          <p:cNvSpPr txBox="1">
            <a:spLocks noGrp="1"/>
          </p:cNvSpPr>
          <p:nvPr>
            <p:ph type="body" idx="2"/>
          </p:nvPr>
        </p:nvSpPr>
        <p:spPr>
          <a:xfrm>
            <a:off x="4583628" y="1065338"/>
            <a:ext cx="4184100" cy="36243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560"/>
              </a:spcBef>
              <a:spcAft>
                <a:spcPts val="0"/>
              </a:spcAft>
              <a:buSzPts val="2400"/>
              <a:buChar char="●"/>
              <a:defRPr>
                <a:latin typeface="Calibri"/>
                <a:ea typeface="Calibri"/>
                <a:cs typeface="Calibri"/>
                <a:sym typeface="Calibri"/>
              </a:defRPr>
            </a:lvl1pPr>
            <a:lvl2pPr marL="914400" lvl="1" indent="-355600" algn="l" rtl="0">
              <a:lnSpc>
                <a:spcPct val="100000"/>
              </a:lnSpc>
              <a:spcBef>
                <a:spcPts val="400"/>
              </a:spcBef>
              <a:spcAft>
                <a:spcPts val="0"/>
              </a:spcAft>
              <a:buSzPts val="2000"/>
              <a:buChar char="○"/>
              <a:defRPr>
                <a:latin typeface="Calibri"/>
                <a:ea typeface="Calibri"/>
                <a:cs typeface="Calibri"/>
                <a:sym typeface="Calibri"/>
              </a:defRPr>
            </a:lvl2pPr>
            <a:lvl3pPr marL="1371600" lvl="2" indent="-317500" algn="l" rtl="0">
              <a:lnSpc>
                <a:spcPct val="100000"/>
              </a:lnSpc>
              <a:spcBef>
                <a:spcPts val="280"/>
              </a:spcBef>
              <a:spcAft>
                <a:spcPts val="0"/>
              </a:spcAft>
              <a:buSzPts val="1400"/>
              <a:buChar char="■"/>
              <a:defRPr>
                <a:latin typeface="Calibri"/>
                <a:ea typeface="Calibri"/>
                <a:cs typeface="Calibri"/>
                <a:sym typeface="Calibri"/>
              </a:defRPr>
            </a:lvl3pPr>
            <a:lvl4pPr marL="1828800" lvl="3" indent="-304800" algn="l" rtl="0">
              <a:lnSpc>
                <a:spcPct val="100000"/>
              </a:lnSpc>
              <a:spcBef>
                <a:spcPts val="240"/>
              </a:spcBef>
              <a:spcAft>
                <a:spcPts val="0"/>
              </a:spcAft>
              <a:buSzPts val="1200"/>
              <a:buChar char="●"/>
              <a:defRPr>
                <a:latin typeface="Calibri"/>
                <a:ea typeface="Calibri"/>
                <a:cs typeface="Calibri"/>
                <a:sym typeface="Calibri"/>
              </a:defRPr>
            </a:lvl4pPr>
            <a:lvl5pPr marL="2286000" lvl="4" indent="-298450" algn="l" rtl="0">
              <a:lnSpc>
                <a:spcPct val="100000"/>
              </a:lnSpc>
              <a:spcBef>
                <a:spcPts val="220"/>
              </a:spcBef>
              <a:spcAft>
                <a:spcPts val="0"/>
              </a:spcAft>
              <a:buSzPts val="1100"/>
              <a:buChar char="○"/>
              <a:defRPr>
                <a:latin typeface="Calibri"/>
                <a:ea typeface="Calibri"/>
                <a:cs typeface="Calibri"/>
                <a:sym typeface="Calibri"/>
              </a:defRPr>
            </a:lvl5pPr>
            <a:lvl6pPr marL="2743200" lvl="5" indent="-304800" algn="l" rtl="0">
              <a:lnSpc>
                <a:spcPct val="100000"/>
              </a:lnSpc>
              <a:spcBef>
                <a:spcPts val="240"/>
              </a:spcBef>
              <a:spcAft>
                <a:spcPts val="0"/>
              </a:spcAft>
              <a:buSzPts val="1200"/>
              <a:buChar char="■"/>
              <a:defRPr/>
            </a:lvl6pPr>
            <a:lvl7pPr marL="3200400" lvl="6" indent="-304800" algn="l" rtl="0">
              <a:lnSpc>
                <a:spcPct val="100000"/>
              </a:lnSpc>
              <a:spcBef>
                <a:spcPts val="240"/>
              </a:spcBef>
              <a:spcAft>
                <a:spcPts val="0"/>
              </a:spcAft>
              <a:buSzPts val="1200"/>
              <a:buChar char="●"/>
              <a:defRPr/>
            </a:lvl7pPr>
            <a:lvl8pPr marL="3657600" lvl="7" indent="-304800" algn="l" rtl="0">
              <a:lnSpc>
                <a:spcPct val="100000"/>
              </a:lnSpc>
              <a:spcBef>
                <a:spcPts val="240"/>
              </a:spcBef>
              <a:spcAft>
                <a:spcPts val="0"/>
              </a:spcAft>
              <a:buSzPts val="1200"/>
              <a:buChar char="○"/>
              <a:defRPr/>
            </a:lvl8pPr>
            <a:lvl9pPr marL="4114800" lvl="8" indent="-304800" algn="l" rtl="0">
              <a:lnSpc>
                <a:spcPct val="100000"/>
              </a:lnSpc>
              <a:spcBef>
                <a:spcPts val="240"/>
              </a:spcBef>
              <a:spcAft>
                <a:spcPts val="0"/>
              </a:spcAft>
              <a:buSzPts val="1200"/>
              <a:buChar char="■"/>
              <a:defRPr/>
            </a:lvl9pPr>
          </a:lstStyle>
          <a:p>
            <a:endParaRPr/>
          </a:p>
        </p:txBody>
      </p:sp>
      <p:sp>
        <p:nvSpPr>
          <p:cNvPr id="108" name="Google Shape;108;p23"/>
          <p:cNvSpPr txBox="1">
            <a:spLocks noGrp="1"/>
          </p:cNvSpPr>
          <p:nvPr>
            <p:ph type="dt" idx="10"/>
          </p:nvPr>
        </p:nvSpPr>
        <p:spPr>
          <a:xfrm>
            <a:off x="457200" y="4767739"/>
            <a:ext cx="2133600" cy="27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3"/>
          <p:cNvSpPr txBox="1">
            <a:spLocks noGrp="1"/>
          </p:cNvSpPr>
          <p:nvPr>
            <p:ph type="ftr" idx="11"/>
          </p:nvPr>
        </p:nvSpPr>
        <p:spPr>
          <a:xfrm>
            <a:off x="3124200" y="4767739"/>
            <a:ext cx="2895600" cy="27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0" name="Google Shape;110;p23"/>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20"/>
        <p:cNvGrpSpPr/>
        <p:nvPr/>
      </p:nvGrpSpPr>
      <p:grpSpPr>
        <a:xfrm>
          <a:off x="0" y="0"/>
          <a:ext cx="0" cy="0"/>
          <a:chOff x="0" y="0"/>
          <a:chExt cx="0" cy="0"/>
        </a:xfrm>
      </p:grpSpPr>
      <p:sp>
        <p:nvSpPr>
          <p:cNvPr id="21" name="Google Shape;21;p3"/>
          <p:cNvSpPr/>
          <p:nvPr/>
        </p:nvSpPr>
        <p:spPr>
          <a:xfrm>
            <a:off x="0" y="0"/>
            <a:ext cx="9144000" cy="5143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400"/>
              <a:buFont typeface="Arial"/>
              <a:buNone/>
            </a:pPr>
            <a:endParaRPr sz="1400">
              <a:solidFill>
                <a:srgbClr val="FFFFFF"/>
              </a:solidFill>
              <a:latin typeface="Calibri"/>
              <a:ea typeface="Calibri"/>
              <a:cs typeface="Calibri"/>
              <a:sym typeface="Calibri"/>
            </a:endParaRPr>
          </a:p>
        </p:txBody>
      </p:sp>
      <p:sp>
        <p:nvSpPr>
          <p:cNvPr id="22" name="Google Shape;22;p3"/>
          <p:cNvSpPr txBox="1">
            <a:spLocks noGrp="1"/>
          </p:cNvSpPr>
          <p:nvPr>
            <p:ph type="body" idx="1"/>
          </p:nvPr>
        </p:nvSpPr>
        <p:spPr>
          <a:xfrm>
            <a:off x="0" y="-17187"/>
            <a:ext cx="7010400" cy="5160900"/>
          </a:xfrm>
          <a:prstGeom prst="rect">
            <a:avLst/>
          </a:prstGeom>
          <a:noFill/>
          <a:ln>
            <a:noFill/>
          </a:ln>
        </p:spPr>
        <p:txBody>
          <a:bodyPr spcFirstLastPara="1" wrap="square" lIns="91425" tIns="45700" rIns="91425" bIns="45700" anchor="ctr" anchorCtr="0">
            <a:noAutofit/>
          </a:bodyPr>
          <a:lstStyle>
            <a:lvl1pPr marL="457200" lvl="0" indent="-228600" algn="l" rtl="0">
              <a:lnSpc>
                <a:spcPct val="100000"/>
              </a:lnSpc>
              <a:spcBef>
                <a:spcPts val="560"/>
              </a:spcBef>
              <a:spcAft>
                <a:spcPts val="0"/>
              </a:spcAft>
              <a:buSzPts val="2400"/>
              <a:buNone/>
              <a:defRPr sz="3200"/>
            </a:lvl1pPr>
            <a:lvl2pPr marL="914400" lvl="1" indent="-355600" algn="l" rtl="0">
              <a:lnSpc>
                <a:spcPct val="100000"/>
              </a:lnSpc>
              <a:spcBef>
                <a:spcPts val="400"/>
              </a:spcBef>
              <a:spcAft>
                <a:spcPts val="0"/>
              </a:spcAft>
              <a:buSzPts val="2000"/>
              <a:buChar char="○"/>
              <a:defRPr sz="2800"/>
            </a:lvl2pPr>
            <a:lvl3pPr marL="1371600" lvl="2" indent="-317500" algn="l" rtl="0">
              <a:lnSpc>
                <a:spcPct val="100000"/>
              </a:lnSpc>
              <a:spcBef>
                <a:spcPts val="280"/>
              </a:spcBef>
              <a:spcAft>
                <a:spcPts val="0"/>
              </a:spcAft>
              <a:buSzPts val="1400"/>
              <a:buChar char="■"/>
              <a:defRPr sz="2400"/>
            </a:lvl3pPr>
            <a:lvl4pPr marL="1828800" lvl="3" indent="-304800" algn="l" rtl="0">
              <a:lnSpc>
                <a:spcPct val="100000"/>
              </a:lnSpc>
              <a:spcBef>
                <a:spcPts val="240"/>
              </a:spcBef>
              <a:spcAft>
                <a:spcPts val="0"/>
              </a:spcAft>
              <a:buSzPts val="1200"/>
              <a:buChar char="●"/>
              <a:defRPr sz="2000"/>
            </a:lvl4pPr>
            <a:lvl5pPr marL="2286000" lvl="4" indent="-298450" algn="l" rtl="0">
              <a:lnSpc>
                <a:spcPct val="100000"/>
              </a:lnSpc>
              <a:spcBef>
                <a:spcPts val="220"/>
              </a:spcBef>
              <a:spcAft>
                <a:spcPts val="0"/>
              </a:spcAft>
              <a:buSzPts val="1100"/>
              <a:buChar char="○"/>
              <a:defRPr sz="2000"/>
            </a:lvl5pPr>
            <a:lvl6pPr marL="2743200" lvl="5" indent="-304800" algn="l" rtl="0">
              <a:lnSpc>
                <a:spcPct val="100000"/>
              </a:lnSpc>
              <a:spcBef>
                <a:spcPts val="240"/>
              </a:spcBef>
              <a:spcAft>
                <a:spcPts val="0"/>
              </a:spcAft>
              <a:buSzPts val="1200"/>
              <a:buChar char="■"/>
              <a:defRPr sz="2000"/>
            </a:lvl6pPr>
            <a:lvl7pPr marL="3200400" lvl="6" indent="-304800" algn="l" rtl="0">
              <a:lnSpc>
                <a:spcPct val="100000"/>
              </a:lnSpc>
              <a:spcBef>
                <a:spcPts val="240"/>
              </a:spcBef>
              <a:spcAft>
                <a:spcPts val="0"/>
              </a:spcAft>
              <a:buSzPts val="1200"/>
              <a:buChar char="●"/>
              <a:defRPr sz="2000"/>
            </a:lvl7pPr>
            <a:lvl8pPr marL="3657600" lvl="7" indent="-304800" algn="l" rtl="0">
              <a:lnSpc>
                <a:spcPct val="100000"/>
              </a:lnSpc>
              <a:spcBef>
                <a:spcPts val="240"/>
              </a:spcBef>
              <a:spcAft>
                <a:spcPts val="0"/>
              </a:spcAft>
              <a:buSzPts val="1200"/>
              <a:buChar char="○"/>
              <a:defRPr sz="2000"/>
            </a:lvl8pPr>
            <a:lvl9pPr marL="4114800" lvl="8" indent="-304800" algn="l" rtl="0">
              <a:lnSpc>
                <a:spcPct val="100000"/>
              </a:lnSpc>
              <a:spcBef>
                <a:spcPts val="240"/>
              </a:spcBef>
              <a:spcAft>
                <a:spcPts val="0"/>
              </a:spcAft>
              <a:buSzPts val="1200"/>
              <a:buChar char="■"/>
              <a:defRPr sz="2000"/>
            </a:lvl9pPr>
          </a:lstStyle>
          <a:p>
            <a:endParaRPr/>
          </a:p>
        </p:txBody>
      </p:sp>
      <p:sp>
        <p:nvSpPr>
          <p:cNvPr id="23" name="Google Shape;23;p3"/>
          <p:cNvSpPr>
            <a:spLocks noGrp="1"/>
          </p:cNvSpPr>
          <p:nvPr>
            <p:ph type="pic" idx="2"/>
          </p:nvPr>
        </p:nvSpPr>
        <p:spPr>
          <a:xfrm>
            <a:off x="7010400" y="0"/>
            <a:ext cx="2133600" cy="51435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560"/>
              </a:spcBef>
              <a:spcAft>
                <a:spcPts val="0"/>
              </a:spcAft>
              <a:buClr>
                <a:srgbClr val="3366FF"/>
              </a:buClr>
              <a:buSzPts val="2400"/>
              <a:buFont typeface="Noto Sans Symbols"/>
              <a:buNone/>
              <a:defRPr sz="3200" b="0" i="0" u="none" strike="noStrike" cap="none">
                <a:solidFill>
                  <a:srgbClr val="3366FF"/>
                </a:solidFill>
                <a:latin typeface="Open Sans"/>
                <a:ea typeface="Open Sans"/>
                <a:cs typeface="Open Sans"/>
                <a:sym typeface="Open Sans"/>
              </a:defRPr>
            </a:lvl1pPr>
            <a:lvl2pPr marR="0" lvl="1" algn="l" rtl="0">
              <a:lnSpc>
                <a:spcPct val="100000"/>
              </a:lnSpc>
              <a:spcBef>
                <a:spcPts val="400"/>
              </a:spcBef>
              <a:spcAft>
                <a:spcPts val="0"/>
              </a:spcAft>
              <a:buClr>
                <a:srgbClr val="000000"/>
              </a:buClr>
              <a:buSzPts val="2000"/>
              <a:buFont typeface="Noto Sans Symbols"/>
              <a:buNone/>
              <a:defRPr sz="2800" b="0" i="0" u="none" strike="noStrike" cap="none">
                <a:solidFill>
                  <a:srgbClr val="000000"/>
                </a:solidFill>
                <a:latin typeface="Open Sans"/>
                <a:ea typeface="Open Sans"/>
                <a:cs typeface="Open Sans"/>
                <a:sym typeface="Open Sans"/>
              </a:defRPr>
            </a:lvl2pPr>
            <a:lvl3pPr marR="0" lvl="2" algn="l" rtl="0">
              <a:lnSpc>
                <a:spcPct val="100000"/>
              </a:lnSpc>
              <a:spcBef>
                <a:spcPts val="280"/>
              </a:spcBef>
              <a:spcAft>
                <a:spcPts val="0"/>
              </a:spcAft>
              <a:buClr>
                <a:srgbClr val="000000"/>
              </a:buClr>
              <a:buSzPts val="1400"/>
              <a:buFont typeface="Noto Sans Symbols"/>
              <a:buNone/>
              <a:defRPr sz="2400" b="0" i="0" u="none" strike="noStrike" cap="none">
                <a:solidFill>
                  <a:srgbClr val="000000"/>
                </a:solidFill>
                <a:latin typeface="Open Sans"/>
                <a:ea typeface="Open Sans"/>
                <a:cs typeface="Open Sans"/>
                <a:sym typeface="Open Sans"/>
              </a:defRPr>
            </a:lvl3pPr>
            <a:lvl4pPr marR="0" lvl="3" algn="l" rtl="0">
              <a:lnSpc>
                <a:spcPct val="100000"/>
              </a:lnSpc>
              <a:spcBef>
                <a:spcPts val="240"/>
              </a:spcBef>
              <a:spcAft>
                <a:spcPts val="0"/>
              </a:spcAft>
              <a:buClr>
                <a:srgbClr val="000000"/>
              </a:buClr>
              <a:buSzPts val="1200"/>
              <a:buFont typeface="Noto Sans Symbols"/>
              <a:buNone/>
              <a:defRPr sz="2000" b="0" i="0" u="none" strike="noStrike" cap="none">
                <a:solidFill>
                  <a:srgbClr val="000000"/>
                </a:solidFill>
                <a:latin typeface="Open Sans"/>
                <a:ea typeface="Open Sans"/>
                <a:cs typeface="Open Sans"/>
                <a:sym typeface="Open Sans"/>
              </a:defRPr>
            </a:lvl4pPr>
            <a:lvl5pPr marR="0" lvl="4" algn="l" rtl="0">
              <a:lnSpc>
                <a:spcPct val="100000"/>
              </a:lnSpc>
              <a:spcBef>
                <a:spcPts val="220"/>
              </a:spcBef>
              <a:spcAft>
                <a:spcPts val="0"/>
              </a:spcAft>
              <a:buClr>
                <a:srgbClr val="000000"/>
              </a:buClr>
              <a:buSzPts val="1100"/>
              <a:buFont typeface="Noto Sans Symbols"/>
              <a:buNone/>
              <a:defRPr sz="2000" b="0" i="0" u="none" strike="noStrike" cap="none">
                <a:solidFill>
                  <a:srgbClr val="000000"/>
                </a:solidFill>
                <a:latin typeface="Open Sans"/>
                <a:ea typeface="Open Sans"/>
                <a:cs typeface="Open Sans"/>
                <a:sym typeface="Open Sans"/>
              </a:defRPr>
            </a:lvl5pPr>
            <a:lvl6pPr marR="0" lvl="5" algn="l" rtl="0">
              <a:lnSpc>
                <a:spcPct val="100000"/>
              </a:lnSpc>
              <a:spcBef>
                <a:spcPts val="240"/>
              </a:spcBef>
              <a:spcAft>
                <a:spcPts val="0"/>
              </a:spcAft>
              <a:buClr>
                <a:srgbClr val="000000"/>
              </a:buClr>
              <a:buSzPts val="1200"/>
              <a:buFont typeface="Noto Sans Symbols"/>
              <a:buNone/>
              <a:defRPr sz="2000" b="0" i="0" u="none" strike="noStrike" cap="none">
                <a:solidFill>
                  <a:srgbClr val="000000"/>
                </a:solidFill>
                <a:latin typeface="Candara"/>
                <a:ea typeface="Candara"/>
                <a:cs typeface="Candara"/>
                <a:sym typeface="Candara"/>
              </a:defRPr>
            </a:lvl6pPr>
            <a:lvl7pPr marR="0" lvl="6" algn="l" rtl="0">
              <a:lnSpc>
                <a:spcPct val="100000"/>
              </a:lnSpc>
              <a:spcBef>
                <a:spcPts val="240"/>
              </a:spcBef>
              <a:spcAft>
                <a:spcPts val="0"/>
              </a:spcAft>
              <a:buClr>
                <a:srgbClr val="000000"/>
              </a:buClr>
              <a:buSzPts val="1200"/>
              <a:buFont typeface="Noto Sans Symbols"/>
              <a:buNone/>
              <a:defRPr sz="2000" b="0" i="0" u="none" strike="noStrike" cap="none">
                <a:solidFill>
                  <a:srgbClr val="000000"/>
                </a:solidFill>
                <a:latin typeface="Candara"/>
                <a:ea typeface="Candara"/>
                <a:cs typeface="Candara"/>
                <a:sym typeface="Candara"/>
              </a:defRPr>
            </a:lvl7pPr>
            <a:lvl8pPr marR="0" lvl="7" algn="l" rtl="0">
              <a:lnSpc>
                <a:spcPct val="100000"/>
              </a:lnSpc>
              <a:spcBef>
                <a:spcPts val="240"/>
              </a:spcBef>
              <a:spcAft>
                <a:spcPts val="0"/>
              </a:spcAft>
              <a:buClr>
                <a:srgbClr val="000000"/>
              </a:buClr>
              <a:buSzPts val="1200"/>
              <a:buFont typeface="Noto Sans Symbols"/>
              <a:buNone/>
              <a:defRPr sz="2000" b="0" i="0" u="none" strike="noStrike" cap="none">
                <a:solidFill>
                  <a:srgbClr val="000000"/>
                </a:solidFill>
                <a:latin typeface="Candara"/>
                <a:ea typeface="Candara"/>
                <a:cs typeface="Candara"/>
                <a:sym typeface="Candara"/>
              </a:defRPr>
            </a:lvl8pPr>
            <a:lvl9pPr marR="0" lvl="8" algn="l" rtl="0">
              <a:lnSpc>
                <a:spcPct val="100000"/>
              </a:lnSpc>
              <a:spcBef>
                <a:spcPts val="240"/>
              </a:spcBef>
              <a:spcAft>
                <a:spcPts val="0"/>
              </a:spcAft>
              <a:buClr>
                <a:srgbClr val="000000"/>
              </a:buClr>
              <a:buSzPts val="1200"/>
              <a:buFont typeface="Noto Sans Symbols"/>
              <a:buNone/>
              <a:defRPr sz="2000" b="0" i="0" u="none" strike="noStrike" cap="none">
                <a:solidFill>
                  <a:srgbClr val="000000"/>
                </a:solidFill>
                <a:latin typeface="Candara"/>
                <a:ea typeface="Candara"/>
                <a:cs typeface="Candara"/>
                <a:sym typeface="Candara"/>
              </a:defRPr>
            </a:lvl9pPr>
          </a:lstStyle>
          <a:p>
            <a:endParaRPr/>
          </a:p>
        </p:txBody>
      </p:sp>
      <p:sp>
        <p:nvSpPr>
          <p:cNvPr id="24" name="Google Shape;24;p3"/>
          <p:cNvSpPr txBox="1">
            <a:spLocks noGrp="1"/>
          </p:cNvSpPr>
          <p:nvPr>
            <p:ph type="title"/>
          </p:nvPr>
        </p:nvSpPr>
        <p:spPr>
          <a:xfrm>
            <a:off x="7010400" y="228602"/>
            <a:ext cx="2133600" cy="1254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3200"/>
              <a:buNone/>
              <a:defRPr sz="1800" b="1">
                <a:solidFill>
                  <a:srgbClr val="163B96"/>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457200" y="4767739"/>
            <a:ext cx="2133600" cy="27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888888"/>
              </a:buClr>
              <a:buSzPts val="1200"/>
              <a:buFont typeface="Calibri"/>
              <a:buNone/>
              <a:defRPr>
                <a:solidFill>
                  <a:srgbClr val="888888"/>
                </a:solidFill>
                <a:latin typeface="Calibri"/>
                <a:ea typeface="Calibri"/>
                <a:cs typeface="Calibri"/>
                <a:sym typeface="Calibri"/>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1pPr>
            <a:lvl2pPr marL="0" marR="0" lvl="1" indent="0" algn="r" rtl="0">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2pPr>
            <a:lvl3pPr marL="0" marR="0" lvl="2" indent="0" algn="r" rtl="0">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3pPr>
            <a:lvl4pPr marL="0" marR="0" lvl="3" indent="0" algn="r" rtl="0">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4pPr>
            <a:lvl5pPr marL="0" marR="0" lvl="4" indent="0" algn="r" rtl="0">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5pPr>
            <a:lvl6pPr marL="0" marR="0" lvl="5" indent="0" algn="r" rtl="0">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6pPr>
            <a:lvl7pPr marL="0" marR="0" lvl="6" indent="0" algn="r" rtl="0">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7pPr>
            <a:lvl8pPr marL="0" marR="0" lvl="7" indent="0" algn="r" rtl="0">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8pPr>
            <a:lvl9pPr marL="0" marR="0" lvl="8" indent="0" algn="r" rtl="0">
              <a:spcBef>
                <a:spcPts val="0"/>
              </a:spcBef>
              <a:spcAft>
                <a:spcPts val="0"/>
              </a:spcAft>
              <a:buClr>
                <a:srgbClr val="FFFFFF"/>
              </a:buClr>
              <a:buSzPts val="1200"/>
              <a:buFont typeface="Calibri"/>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3"/>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a:t>
            </a:r>
            <a:r>
              <a:rPr lang="en" sz="1200">
                <a:solidFill>
                  <a:srgbClr val="898989"/>
                </a:solidFill>
                <a:latin typeface="Calibri"/>
                <a:ea typeface="Calibri"/>
                <a:cs typeface="Calibri"/>
                <a:sym typeface="Calibri"/>
              </a:rPr>
              <a:t>20</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1"/>
        <p:cNvGrpSpPr/>
        <p:nvPr/>
      </p:nvGrpSpPr>
      <p:grpSpPr>
        <a:xfrm>
          <a:off x="0" y="0"/>
          <a:ext cx="0" cy="0"/>
          <a:chOff x="0" y="0"/>
          <a:chExt cx="0" cy="0"/>
        </a:xfrm>
      </p:grpSpPr>
      <p:sp>
        <p:nvSpPr>
          <p:cNvPr id="112" name="Google Shape;112;p24"/>
          <p:cNvSpPr txBox="1">
            <a:spLocks noGrp="1"/>
          </p:cNvSpPr>
          <p:nvPr>
            <p:ph type="body" idx="1"/>
          </p:nvPr>
        </p:nvSpPr>
        <p:spPr>
          <a:xfrm>
            <a:off x="7010400" y="1597914"/>
            <a:ext cx="1981200" cy="21123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560"/>
              </a:spcBef>
              <a:spcAft>
                <a:spcPts val="0"/>
              </a:spcAft>
              <a:buSzPts val="2400"/>
              <a:buNone/>
              <a:defRPr sz="1800">
                <a:solidFill>
                  <a:srgbClr val="0000FF"/>
                </a:solidFill>
                <a:latin typeface="Calibri"/>
                <a:ea typeface="Calibri"/>
                <a:cs typeface="Calibri"/>
                <a:sym typeface="Calibri"/>
              </a:defRPr>
            </a:lvl1pPr>
            <a:lvl2pPr marL="914400" lvl="1" indent="-228600" algn="l" rtl="0">
              <a:lnSpc>
                <a:spcPct val="100000"/>
              </a:lnSpc>
              <a:spcBef>
                <a:spcPts val="400"/>
              </a:spcBef>
              <a:spcAft>
                <a:spcPts val="0"/>
              </a:spcAft>
              <a:buSzPts val="2000"/>
              <a:buNone/>
              <a:defRPr sz="1200"/>
            </a:lvl2pPr>
            <a:lvl3pPr marL="1371600" lvl="2" indent="-228600" algn="l" rtl="0">
              <a:lnSpc>
                <a:spcPct val="100000"/>
              </a:lnSpc>
              <a:spcBef>
                <a:spcPts val="280"/>
              </a:spcBef>
              <a:spcAft>
                <a:spcPts val="0"/>
              </a:spcAft>
              <a:buSzPts val="1400"/>
              <a:buNone/>
              <a:defRPr sz="1000"/>
            </a:lvl3pPr>
            <a:lvl4pPr marL="1828800" lvl="3" indent="-228600" algn="l" rtl="0">
              <a:lnSpc>
                <a:spcPct val="100000"/>
              </a:lnSpc>
              <a:spcBef>
                <a:spcPts val="240"/>
              </a:spcBef>
              <a:spcAft>
                <a:spcPts val="0"/>
              </a:spcAft>
              <a:buSzPts val="1200"/>
              <a:buNone/>
              <a:defRPr sz="900"/>
            </a:lvl4pPr>
            <a:lvl5pPr marL="2286000" lvl="4" indent="-228600" algn="l" rtl="0">
              <a:lnSpc>
                <a:spcPct val="100000"/>
              </a:lnSpc>
              <a:spcBef>
                <a:spcPts val="220"/>
              </a:spcBef>
              <a:spcAft>
                <a:spcPts val="0"/>
              </a:spcAft>
              <a:buSzPts val="1100"/>
              <a:buNone/>
              <a:defRPr sz="900"/>
            </a:lvl5pPr>
            <a:lvl6pPr marL="2743200" lvl="5" indent="-228600" algn="l" rtl="0">
              <a:lnSpc>
                <a:spcPct val="100000"/>
              </a:lnSpc>
              <a:spcBef>
                <a:spcPts val="240"/>
              </a:spcBef>
              <a:spcAft>
                <a:spcPts val="0"/>
              </a:spcAft>
              <a:buSzPts val="1200"/>
              <a:buNone/>
              <a:defRPr sz="900"/>
            </a:lvl6pPr>
            <a:lvl7pPr marL="3200400" lvl="6" indent="-228600" algn="l" rtl="0">
              <a:lnSpc>
                <a:spcPct val="100000"/>
              </a:lnSpc>
              <a:spcBef>
                <a:spcPts val="240"/>
              </a:spcBef>
              <a:spcAft>
                <a:spcPts val="0"/>
              </a:spcAft>
              <a:buSzPts val="1200"/>
              <a:buNone/>
              <a:defRPr sz="900"/>
            </a:lvl7pPr>
            <a:lvl8pPr marL="3657600" lvl="7" indent="-228600" algn="l" rtl="0">
              <a:lnSpc>
                <a:spcPct val="100000"/>
              </a:lnSpc>
              <a:spcBef>
                <a:spcPts val="240"/>
              </a:spcBef>
              <a:spcAft>
                <a:spcPts val="0"/>
              </a:spcAft>
              <a:buSzPts val="1200"/>
              <a:buNone/>
              <a:defRPr sz="900"/>
            </a:lvl8pPr>
            <a:lvl9pPr marL="4114800" lvl="8" indent="-228600" algn="l" rtl="0">
              <a:lnSpc>
                <a:spcPct val="100000"/>
              </a:lnSpc>
              <a:spcBef>
                <a:spcPts val="240"/>
              </a:spcBef>
              <a:spcAft>
                <a:spcPts val="0"/>
              </a:spcAft>
              <a:buSzPts val="1200"/>
              <a:buNone/>
              <a:defRPr sz="900"/>
            </a:lvl9pPr>
          </a:lstStyle>
          <a:p>
            <a:endParaRPr/>
          </a:p>
        </p:txBody>
      </p:sp>
      <p:sp>
        <p:nvSpPr>
          <p:cNvPr id="113" name="Google Shape;113;p24"/>
          <p:cNvSpPr txBox="1">
            <a:spLocks noGrp="1"/>
          </p:cNvSpPr>
          <p:nvPr>
            <p:ph type="title"/>
          </p:nvPr>
        </p:nvSpPr>
        <p:spPr>
          <a:xfrm>
            <a:off x="7010400" y="113157"/>
            <a:ext cx="1981200" cy="14847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3200"/>
              <a:buNone/>
              <a:defRPr sz="1900">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4" name="Google Shape;114;p24"/>
          <p:cNvSpPr txBox="1">
            <a:spLocks noGrp="1"/>
          </p:cNvSpPr>
          <p:nvPr>
            <p:ph type="body" idx="2"/>
          </p:nvPr>
        </p:nvSpPr>
        <p:spPr>
          <a:xfrm>
            <a:off x="464465" y="318408"/>
            <a:ext cx="6302700" cy="4389900"/>
          </a:xfrm>
          <a:prstGeom prst="rect">
            <a:avLst/>
          </a:prstGeom>
          <a:noFill/>
          <a:ln>
            <a:noFill/>
          </a:ln>
        </p:spPr>
        <p:txBody>
          <a:bodyPr spcFirstLastPara="1" wrap="square" lIns="91425" tIns="45700" rIns="91425" bIns="45700" anchor="ctr" anchorCtr="0">
            <a:noAutofit/>
          </a:bodyPr>
          <a:lstStyle>
            <a:lvl1pPr marL="457200" lvl="0" indent="-381000" algn="l" rtl="0">
              <a:lnSpc>
                <a:spcPct val="100000"/>
              </a:lnSpc>
              <a:spcBef>
                <a:spcPts val="560"/>
              </a:spcBef>
              <a:spcAft>
                <a:spcPts val="0"/>
              </a:spcAft>
              <a:buSzPts val="2400"/>
              <a:buChar char="●"/>
              <a:defRPr sz="2800">
                <a:latin typeface="Calibri"/>
                <a:ea typeface="Calibri"/>
                <a:cs typeface="Calibri"/>
                <a:sym typeface="Calibri"/>
              </a:defRPr>
            </a:lvl1pPr>
            <a:lvl2pPr marL="914400" lvl="1" indent="-355600" algn="l" rtl="0">
              <a:lnSpc>
                <a:spcPct val="100000"/>
              </a:lnSpc>
              <a:spcBef>
                <a:spcPts val="400"/>
              </a:spcBef>
              <a:spcAft>
                <a:spcPts val="0"/>
              </a:spcAft>
              <a:buSzPts val="2000"/>
              <a:buChar char="○"/>
              <a:defRPr sz="2000">
                <a:latin typeface="Calibri"/>
                <a:ea typeface="Calibri"/>
                <a:cs typeface="Calibri"/>
                <a:sym typeface="Calibri"/>
              </a:defRPr>
            </a:lvl2pPr>
            <a:lvl3pPr marL="1371600" lvl="2" indent="-317500" algn="l" rtl="0">
              <a:lnSpc>
                <a:spcPct val="100000"/>
              </a:lnSpc>
              <a:spcBef>
                <a:spcPts val="280"/>
              </a:spcBef>
              <a:spcAft>
                <a:spcPts val="0"/>
              </a:spcAft>
              <a:buSzPts val="1400"/>
              <a:buChar char="■"/>
              <a:defRPr sz="1800">
                <a:latin typeface="Calibri"/>
                <a:ea typeface="Calibri"/>
                <a:cs typeface="Calibri"/>
                <a:sym typeface="Calibri"/>
              </a:defRPr>
            </a:lvl3pPr>
            <a:lvl4pPr marL="1828800" lvl="3" indent="-304800" algn="l" rtl="0">
              <a:lnSpc>
                <a:spcPct val="100000"/>
              </a:lnSpc>
              <a:spcBef>
                <a:spcPts val="240"/>
              </a:spcBef>
              <a:spcAft>
                <a:spcPts val="0"/>
              </a:spcAft>
              <a:buSzPts val="1200"/>
              <a:buChar char="●"/>
              <a:defRPr sz="1600">
                <a:latin typeface="Calibri"/>
                <a:ea typeface="Calibri"/>
                <a:cs typeface="Calibri"/>
                <a:sym typeface="Calibri"/>
              </a:defRPr>
            </a:lvl4pPr>
            <a:lvl5pPr marL="2286000" lvl="4" indent="-298450" algn="l" rtl="0">
              <a:lnSpc>
                <a:spcPct val="100000"/>
              </a:lnSpc>
              <a:spcBef>
                <a:spcPts val="220"/>
              </a:spcBef>
              <a:spcAft>
                <a:spcPts val="0"/>
              </a:spcAft>
              <a:buSzPts val="1100"/>
              <a:buChar char="○"/>
              <a:defRPr sz="1400">
                <a:latin typeface="Calibri"/>
                <a:ea typeface="Calibri"/>
                <a:cs typeface="Calibri"/>
                <a:sym typeface="Calibri"/>
              </a:defRPr>
            </a:lvl5pPr>
            <a:lvl6pPr marL="2743200" lvl="5" indent="-304800" algn="l" rtl="0">
              <a:lnSpc>
                <a:spcPct val="100000"/>
              </a:lnSpc>
              <a:spcBef>
                <a:spcPts val="240"/>
              </a:spcBef>
              <a:spcAft>
                <a:spcPts val="0"/>
              </a:spcAft>
              <a:buSzPts val="1200"/>
              <a:buChar char="■"/>
              <a:defRPr sz="2000"/>
            </a:lvl6pPr>
            <a:lvl7pPr marL="3200400" lvl="6" indent="-304800" algn="l" rtl="0">
              <a:lnSpc>
                <a:spcPct val="100000"/>
              </a:lnSpc>
              <a:spcBef>
                <a:spcPts val="240"/>
              </a:spcBef>
              <a:spcAft>
                <a:spcPts val="0"/>
              </a:spcAft>
              <a:buSzPts val="1200"/>
              <a:buChar char="●"/>
              <a:defRPr sz="2000"/>
            </a:lvl7pPr>
            <a:lvl8pPr marL="3657600" lvl="7" indent="-304800" algn="l" rtl="0">
              <a:lnSpc>
                <a:spcPct val="100000"/>
              </a:lnSpc>
              <a:spcBef>
                <a:spcPts val="240"/>
              </a:spcBef>
              <a:spcAft>
                <a:spcPts val="0"/>
              </a:spcAft>
              <a:buSzPts val="1200"/>
              <a:buChar char="○"/>
              <a:defRPr sz="2000"/>
            </a:lvl8pPr>
            <a:lvl9pPr marL="4114800" lvl="8" indent="-304800" algn="l" rtl="0">
              <a:lnSpc>
                <a:spcPct val="100000"/>
              </a:lnSpc>
              <a:spcBef>
                <a:spcPts val="240"/>
              </a:spcBef>
              <a:spcAft>
                <a:spcPts val="0"/>
              </a:spcAft>
              <a:buSzPts val="1200"/>
              <a:buChar char="■"/>
              <a:defRPr sz="2000"/>
            </a:lvl9pPr>
          </a:lstStyle>
          <a:p>
            <a:endParaRPr/>
          </a:p>
        </p:txBody>
      </p:sp>
      <p:sp>
        <p:nvSpPr>
          <p:cNvPr id="115" name="Google Shape;115;p24"/>
          <p:cNvSpPr txBox="1">
            <a:spLocks noGrp="1"/>
          </p:cNvSpPr>
          <p:nvPr>
            <p:ph type="dt" idx="10"/>
          </p:nvPr>
        </p:nvSpPr>
        <p:spPr>
          <a:xfrm>
            <a:off x="457200" y="4767739"/>
            <a:ext cx="2133600" cy="2730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p24"/>
          <p:cNvSpPr txBox="1">
            <a:spLocks noGrp="1"/>
          </p:cNvSpPr>
          <p:nvPr>
            <p:ph type="ftr" idx="11"/>
          </p:nvPr>
        </p:nvSpPr>
        <p:spPr>
          <a:xfrm>
            <a:off x="3124200" y="4767739"/>
            <a:ext cx="2895600" cy="273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24"/>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efault">
  <p:cSld name="1_Default">
    <p:spTree>
      <p:nvGrpSpPr>
        <p:cNvPr id="1" name="Shape 28"/>
        <p:cNvGrpSpPr/>
        <p:nvPr/>
      </p:nvGrpSpPr>
      <p:grpSpPr>
        <a:xfrm>
          <a:off x="0" y="0"/>
          <a:ext cx="0" cy="0"/>
          <a:chOff x="0" y="0"/>
          <a:chExt cx="0" cy="0"/>
        </a:xfrm>
      </p:grpSpPr>
      <p:sp>
        <p:nvSpPr>
          <p:cNvPr id="29" name="Google Shape;29;p4"/>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a:t>
            </a:r>
            <a:r>
              <a:rPr lang="en" sz="1200">
                <a:solidFill>
                  <a:srgbClr val="898989"/>
                </a:solidFill>
                <a:latin typeface="Calibri"/>
                <a:ea typeface="Calibri"/>
                <a:cs typeface="Calibri"/>
                <a:sym typeface="Calibri"/>
              </a:rPr>
              <a:t>20</a:t>
            </a:r>
            <a:endParaRPr/>
          </a:p>
        </p:txBody>
      </p:sp>
      <p:sp>
        <p:nvSpPr>
          <p:cNvPr id="30" name="Google Shape;30;p4"/>
          <p:cNvSpPr txBox="1">
            <a:spLocks noGrp="1"/>
          </p:cNvSpPr>
          <p:nvPr>
            <p:ph type="sldNum" idx="12"/>
          </p:nvPr>
        </p:nvSpPr>
        <p:spPr>
          <a:xfrm>
            <a:off x="8455366" y="4783151"/>
            <a:ext cx="231300" cy="242100"/>
          </a:xfrm>
          <a:prstGeom prst="rect">
            <a:avLst/>
          </a:prstGeom>
          <a:noFill/>
          <a:ln>
            <a:noFill/>
          </a:ln>
        </p:spPr>
        <p:txBody>
          <a:bodyPr spcFirstLastPara="1" wrap="square" lIns="32125" tIns="32125" rIns="32125" bIns="32125" anchor="ctr" anchorCtr="0">
            <a:noAutofit/>
          </a:bodyPr>
          <a:lstStyle>
            <a:lvl1pPr marL="0" lvl="0"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1pPr>
            <a:lvl2pPr marL="0" lvl="1"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2pPr>
            <a:lvl3pPr marL="0" lvl="2"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3pPr>
            <a:lvl4pPr marL="0" lvl="3"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4pPr>
            <a:lvl5pPr marL="0" lvl="4"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5pPr>
            <a:lvl6pPr marL="0" lvl="5"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6pPr>
            <a:lvl7pPr marL="0" lvl="6"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7pPr>
            <a:lvl8pPr marL="0" lvl="7"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8pPr>
            <a:lvl9pPr marL="0" lvl="8"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ONLY">
  <p:cSld name="TITLE_ONLY 2">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rtl="0">
              <a:lnSpc>
                <a:spcPct val="100000"/>
              </a:lnSpc>
              <a:spcBef>
                <a:spcPts val="0"/>
              </a:spcBef>
              <a:spcAft>
                <a:spcPts val="0"/>
              </a:spcAft>
              <a:buClr>
                <a:srgbClr val="000090"/>
              </a:buClr>
              <a:buSzPts val="1800"/>
              <a:buNone/>
              <a:defRPr/>
            </a:lvl1pPr>
            <a:lvl2pPr lvl="1" algn="l" rtl="0">
              <a:lnSpc>
                <a:spcPct val="100000"/>
              </a:lnSpc>
              <a:spcBef>
                <a:spcPts val="0"/>
              </a:spcBef>
              <a:spcAft>
                <a:spcPts val="0"/>
              </a:spcAft>
              <a:buClr>
                <a:srgbClr val="000090"/>
              </a:buClr>
              <a:buSzPts val="1800"/>
              <a:buNone/>
              <a:defRPr/>
            </a:lvl2pPr>
            <a:lvl3pPr lvl="2" algn="l" rtl="0">
              <a:lnSpc>
                <a:spcPct val="100000"/>
              </a:lnSpc>
              <a:spcBef>
                <a:spcPts val="0"/>
              </a:spcBef>
              <a:spcAft>
                <a:spcPts val="0"/>
              </a:spcAft>
              <a:buClr>
                <a:srgbClr val="000090"/>
              </a:buClr>
              <a:buSzPts val="1800"/>
              <a:buNone/>
              <a:defRPr/>
            </a:lvl3pPr>
            <a:lvl4pPr lvl="3" algn="l" rtl="0">
              <a:lnSpc>
                <a:spcPct val="100000"/>
              </a:lnSpc>
              <a:spcBef>
                <a:spcPts val="0"/>
              </a:spcBef>
              <a:spcAft>
                <a:spcPts val="0"/>
              </a:spcAft>
              <a:buClr>
                <a:srgbClr val="000090"/>
              </a:buClr>
              <a:buSzPts val="1800"/>
              <a:buNone/>
              <a:defRPr/>
            </a:lvl4pPr>
            <a:lvl5pPr lvl="4" algn="l" rtl="0">
              <a:lnSpc>
                <a:spcPct val="100000"/>
              </a:lnSpc>
              <a:spcBef>
                <a:spcPts val="0"/>
              </a:spcBef>
              <a:spcAft>
                <a:spcPts val="0"/>
              </a:spcAft>
              <a:buClr>
                <a:srgbClr val="000090"/>
              </a:buClr>
              <a:buSzPts val="1800"/>
              <a:buNone/>
              <a:defRPr/>
            </a:lvl5pPr>
            <a:lvl6pPr lvl="5" algn="l" rtl="0">
              <a:lnSpc>
                <a:spcPct val="100000"/>
              </a:lnSpc>
              <a:spcBef>
                <a:spcPts val="0"/>
              </a:spcBef>
              <a:spcAft>
                <a:spcPts val="0"/>
              </a:spcAft>
              <a:buClr>
                <a:srgbClr val="000090"/>
              </a:buClr>
              <a:buSzPts val="1800"/>
              <a:buNone/>
              <a:defRPr/>
            </a:lvl6pPr>
            <a:lvl7pPr lvl="6" algn="l" rtl="0">
              <a:lnSpc>
                <a:spcPct val="100000"/>
              </a:lnSpc>
              <a:spcBef>
                <a:spcPts val="0"/>
              </a:spcBef>
              <a:spcAft>
                <a:spcPts val="0"/>
              </a:spcAft>
              <a:buClr>
                <a:srgbClr val="000090"/>
              </a:buClr>
              <a:buSzPts val="1800"/>
              <a:buNone/>
              <a:defRPr/>
            </a:lvl7pPr>
            <a:lvl8pPr lvl="7" algn="l" rtl="0">
              <a:lnSpc>
                <a:spcPct val="100000"/>
              </a:lnSpc>
              <a:spcBef>
                <a:spcPts val="0"/>
              </a:spcBef>
              <a:spcAft>
                <a:spcPts val="0"/>
              </a:spcAft>
              <a:buClr>
                <a:srgbClr val="000090"/>
              </a:buClr>
              <a:buSzPts val="1800"/>
              <a:buNone/>
              <a:defRPr/>
            </a:lvl8pPr>
            <a:lvl9pPr lvl="8" algn="l" rtl="0">
              <a:lnSpc>
                <a:spcPct val="100000"/>
              </a:lnSpc>
              <a:spcBef>
                <a:spcPts val="0"/>
              </a:spcBef>
              <a:spcAft>
                <a:spcPts val="0"/>
              </a:spcAft>
              <a:buClr>
                <a:srgbClr val="000090"/>
              </a:buClr>
              <a:buSzPts val="1800"/>
              <a:buNone/>
              <a:defRPr/>
            </a:lvl9pPr>
          </a:lstStyle>
          <a:p>
            <a:endParaRPr/>
          </a:p>
        </p:txBody>
      </p:sp>
      <p:sp>
        <p:nvSpPr>
          <p:cNvPr id="33" name="Google Shape;33;p5"/>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lvl="0"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1pPr>
            <a:lvl2pPr marL="0" lvl="1"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2pPr>
            <a:lvl3pPr marL="0" lvl="2"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3pPr>
            <a:lvl4pPr marL="0" lvl="3"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4pPr>
            <a:lvl5pPr marL="0" lvl="4"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5pPr>
            <a:lvl6pPr marL="0" lvl="5"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6pPr>
            <a:lvl7pPr marL="0" lvl="6"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7pPr>
            <a:lvl8pPr marL="0" lvl="7"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8pPr>
            <a:lvl9pPr marL="0" lvl="8" indent="0" algn="r" rtl="0">
              <a:lnSpc>
                <a:spcPct val="100000"/>
              </a:lnSpc>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5"/>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a:t>
            </a:r>
            <a:r>
              <a:rPr lang="en" sz="1200">
                <a:solidFill>
                  <a:srgbClr val="898989"/>
                </a:solidFill>
                <a:latin typeface="Calibri"/>
                <a:ea typeface="Calibri"/>
                <a:cs typeface="Calibri"/>
                <a:sym typeface="Calibri"/>
              </a:rPr>
              <a:t>20</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body" idx="1"/>
          </p:nvPr>
        </p:nvSpPr>
        <p:spPr>
          <a:xfrm>
            <a:off x="457200" y="1289304"/>
            <a:ext cx="4038600" cy="33057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100000"/>
              </a:lnSpc>
              <a:spcBef>
                <a:spcPts val="560"/>
              </a:spcBef>
              <a:spcAft>
                <a:spcPts val="0"/>
              </a:spcAft>
              <a:buClr>
                <a:srgbClr val="C66951"/>
              </a:buClr>
              <a:buSzPts val="2800"/>
              <a:buFont typeface="Noto Sans Symbols"/>
              <a:buChar char="◼"/>
              <a:defRPr sz="2800"/>
            </a:lvl1pPr>
            <a:lvl2pPr marL="914400" marR="0" lvl="1" indent="-381000" algn="l" rtl="0">
              <a:lnSpc>
                <a:spcPct val="100000"/>
              </a:lnSpc>
              <a:spcBef>
                <a:spcPts val="480"/>
              </a:spcBef>
              <a:spcAft>
                <a:spcPts val="0"/>
              </a:spcAft>
              <a:buClr>
                <a:srgbClr val="BF974D"/>
              </a:buClr>
              <a:buSzPts val="2400"/>
              <a:buFont typeface="Noto Sans Symbols"/>
              <a:buChar char="▪"/>
              <a:defRPr sz="2400"/>
            </a:lvl2pPr>
            <a:lvl3pPr marL="1371600" marR="0" lvl="2" indent="-355600" algn="l" rtl="0">
              <a:lnSpc>
                <a:spcPct val="100000"/>
              </a:lnSpc>
              <a:spcBef>
                <a:spcPts val="400"/>
              </a:spcBef>
              <a:spcAft>
                <a:spcPts val="0"/>
              </a:spcAft>
              <a:buClr>
                <a:srgbClr val="928B70"/>
              </a:buClr>
              <a:buSzPts val="2000"/>
              <a:buFont typeface="Noto Sans Symbols"/>
              <a:buChar char="▪"/>
              <a:defRPr sz="2000"/>
            </a:lvl3pPr>
            <a:lvl4pPr marL="1828800" marR="0" lvl="3" indent="-342900" algn="l" rtl="0">
              <a:lnSpc>
                <a:spcPct val="100000"/>
              </a:lnSpc>
              <a:spcBef>
                <a:spcPts val="360"/>
              </a:spcBef>
              <a:spcAft>
                <a:spcPts val="0"/>
              </a:spcAft>
              <a:buClr>
                <a:srgbClr val="87706B"/>
              </a:buClr>
              <a:buSzPts val="1800"/>
              <a:buFont typeface="Noto Sans Symbols"/>
              <a:buChar char="▪"/>
              <a:defRPr sz="1800"/>
            </a:lvl4pPr>
            <a:lvl5pPr marL="2286000" marR="0" lvl="4" indent="-342900" algn="l" rtl="0">
              <a:lnSpc>
                <a:spcPct val="100000"/>
              </a:lnSpc>
              <a:spcBef>
                <a:spcPts val="360"/>
              </a:spcBef>
              <a:spcAft>
                <a:spcPts val="0"/>
              </a:spcAft>
              <a:buClr>
                <a:srgbClr val="6F777D"/>
              </a:buClr>
              <a:buSzPts val="1800"/>
              <a:buFont typeface="Noto Sans Symbols"/>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37" name="Google Shape;37;p6"/>
          <p:cNvSpPr txBox="1">
            <a:spLocks noGrp="1"/>
          </p:cNvSpPr>
          <p:nvPr>
            <p:ph type="body" idx="2"/>
          </p:nvPr>
        </p:nvSpPr>
        <p:spPr>
          <a:xfrm>
            <a:off x="4648200" y="1289304"/>
            <a:ext cx="4038600" cy="33057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100000"/>
              </a:lnSpc>
              <a:spcBef>
                <a:spcPts val="560"/>
              </a:spcBef>
              <a:spcAft>
                <a:spcPts val="0"/>
              </a:spcAft>
              <a:buClr>
                <a:srgbClr val="C66951"/>
              </a:buClr>
              <a:buSzPts val="2800"/>
              <a:buFont typeface="Noto Sans Symbols"/>
              <a:buChar char="◼"/>
              <a:defRPr sz="2800"/>
            </a:lvl1pPr>
            <a:lvl2pPr marL="914400" marR="0" lvl="1" indent="-381000" algn="l" rtl="0">
              <a:lnSpc>
                <a:spcPct val="100000"/>
              </a:lnSpc>
              <a:spcBef>
                <a:spcPts val="480"/>
              </a:spcBef>
              <a:spcAft>
                <a:spcPts val="0"/>
              </a:spcAft>
              <a:buClr>
                <a:srgbClr val="BF974D"/>
              </a:buClr>
              <a:buSzPts val="2400"/>
              <a:buFont typeface="Noto Sans Symbols"/>
              <a:buChar char="▪"/>
              <a:defRPr sz="2400"/>
            </a:lvl2pPr>
            <a:lvl3pPr marL="1371600" marR="0" lvl="2" indent="-355600" algn="l" rtl="0">
              <a:lnSpc>
                <a:spcPct val="100000"/>
              </a:lnSpc>
              <a:spcBef>
                <a:spcPts val="400"/>
              </a:spcBef>
              <a:spcAft>
                <a:spcPts val="0"/>
              </a:spcAft>
              <a:buClr>
                <a:srgbClr val="928B70"/>
              </a:buClr>
              <a:buSzPts val="2000"/>
              <a:buFont typeface="Noto Sans Symbols"/>
              <a:buChar char="▪"/>
              <a:defRPr sz="2000"/>
            </a:lvl3pPr>
            <a:lvl4pPr marL="1828800" marR="0" lvl="3" indent="-342900" algn="l" rtl="0">
              <a:lnSpc>
                <a:spcPct val="100000"/>
              </a:lnSpc>
              <a:spcBef>
                <a:spcPts val="360"/>
              </a:spcBef>
              <a:spcAft>
                <a:spcPts val="0"/>
              </a:spcAft>
              <a:buClr>
                <a:srgbClr val="87706B"/>
              </a:buClr>
              <a:buSzPts val="1800"/>
              <a:buFont typeface="Noto Sans Symbols"/>
              <a:buChar char="▪"/>
              <a:defRPr sz="1800"/>
            </a:lvl4pPr>
            <a:lvl5pPr marL="2286000" marR="0" lvl="4" indent="-342900" algn="l" rtl="0">
              <a:lnSpc>
                <a:spcPct val="100000"/>
              </a:lnSpc>
              <a:spcBef>
                <a:spcPts val="360"/>
              </a:spcBef>
              <a:spcAft>
                <a:spcPts val="0"/>
              </a:spcAft>
              <a:buClr>
                <a:srgbClr val="6F777D"/>
              </a:buClr>
              <a:buSzPts val="1800"/>
              <a:buFont typeface="Noto Sans Symbols"/>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38" name="Google Shape;38;p6"/>
          <p:cNvSpPr txBox="1">
            <a:spLocks noGrp="1"/>
          </p:cNvSpPr>
          <p:nvPr>
            <p:ph type="title"/>
          </p:nvPr>
        </p:nvSpPr>
        <p:spPr>
          <a:xfrm>
            <a:off x="381000" y="267176"/>
            <a:ext cx="8382000" cy="789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32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234362" y="4766310"/>
            <a:ext cx="582600" cy="2058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dk2"/>
              </a:buClr>
              <a:buSzPts val="1100"/>
              <a:buFont typeface="Candara"/>
              <a:buNone/>
              <a:defRPr sz="1100" b="0" i="0" u="none">
                <a:solidFill>
                  <a:schemeClr val="dk2"/>
                </a:solidFill>
                <a:latin typeface="Candara"/>
                <a:ea typeface="Candara"/>
                <a:cs typeface="Candara"/>
                <a:sym typeface="Candara"/>
              </a:defRPr>
            </a:lvl1pPr>
            <a:lvl2pPr marL="0" marR="0" lvl="1" indent="0" algn="ctr" rtl="0">
              <a:lnSpc>
                <a:spcPct val="100000"/>
              </a:lnSpc>
              <a:spcBef>
                <a:spcPts val="0"/>
              </a:spcBef>
              <a:spcAft>
                <a:spcPts val="0"/>
              </a:spcAft>
              <a:buClr>
                <a:schemeClr val="dk2"/>
              </a:buClr>
              <a:buSzPts val="1100"/>
              <a:buFont typeface="Candara"/>
              <a:buNone/>
              <a:defRPr sz="1100" b="0" i="0" u="none">
                <a:solidFill>
                  <a:schemeClr val="dk2"/>
                </a:solidFill>
                <a:latin typeface="Candara"/>
                <a:ea typeface="Candara"/>
                <a:cs typeface="Candara"/>
                <a:sym typeface="Candara"/>
              </a:defRPr>
            </a:lvl2pPr>
            <a:lvl3pPr marL="0" marR="0" lvl="2" indent="0" algn="ctr" rtl="0">
              <a:lnSpc>
                <a:spcPct val="100000"/>
              </a:lnSpc>
              <a:spcBef>
                <a:spcPts val="0"/>
              </a:spcBef>
              <a:spcAft>
                <a:spcPts val="0"/>
              </a:spcAft>
              <a:buClr>
                <a:schemeClr val="dk2"/>
              </a:buClr>
              <a:buSzPts val="1100"/>
              <a:buFont typeface="Candara"/>
              <a:buNone/>
              <a:defRPr sz="1100" b="0" i="0" u="none">
                <a:solidFill>
                  <a:schemeClr val="dk2"/>
                </a:solidFill>
                <a:latin typeface="Candara"/>
                <a:ea typeface="Candara"/>
                <a:cs typeface="Candara"/>
                <a:sym typeface="Candara"/>
              </a:defRPr>
            </a:lvl3pPr>
            <a:lvl4pPr marL="0" marR="0" lvl="3" indent="0" algn="ctr" rtl="0">
              <a:lnSpc>
                <a:spcPct val="100000"/>
              </a:lnSpc>
              <a:spcBef>
                <a:spcPts val="0"/>
              </a:spcBef>
              <a:spcAft>
                <a:spcPts val="0"/>
              </a:spcAft>
              <a:buClr>
                <a:schemeClr val="dk2"/>
              </a:buClr>
              <a:buSzPts val="1100"/>
              <a:buFont typeface="Candara"/>
              <a:buNone/>
              <a:defRPr sz="1100" b="0" i="0" u="none">
                <a:solidFill>
                  <a:schemeClr val="dk2"/>
                </a:solidFill>
                <a:latin typeface="Candara"/>
                <a:ea typeface="Candara"/>
                <a:cs typeface="Candara"/>
                <a:sym typeface="Candara"/>
              </a:defRPr>
            </a:lvl4pPr>
            <a:lvl5pPr marL="0" marR="0" lvl="4" indent="0" algn="ctr" rtl="0">
              <a:lnSpc>
                <a:spcPct val="100000"/>
              </a:lnSpc>
              <a:spcBef>
                <a:spcPts val="0"/>
              </a:spcBef>
              <a:spcAft>
                <a:spcPts val="0"/>
              </a:spcAft>
              <a:buClr>
                <a:schemeClr val="dk2"/>
              </a:buClr>
              <a:buSzPts val="1100"/>
              <a:buFont typeface="Candara"/>
              <a:buNone/>
              <a:defRPr sz="1100" b="0" i="0" u="none">
                <a:solidFill>
                  <a:schemeClr val="dk2"/>
                </a:solidFill>
                <a:latin typeface="Candara"/>
                <a:ea typeface="Candara"/>
                <a:cs typeface="Candara"/>
                <a:sym typeface="Candara"/>
              </a:defRPr>
            </a:lvl5pPr>
            <a:lvl6pPr marL="0" marR="0" lvl="5" indent="0" algn="ctr" rtl="0">
              <a:lnSpc>
                <a:spcPct val="100000"/>
              </a:lnSpc>
              <a:spcBef>
                <a:spcPts val="0"/>
              </a:spcBef>
              <a:spcAft>
                <a:spcPts val="0"/>
              </a:spcAft>
              <a:buClr>
                <a:schemeClr val="dk2"/>
              </a:buClr>
              <a:buSzPts val="1100"/>
              <a:buFont typeface="Candara"/>
              <a:buNone/>
              <a:defRPr sz="1100" b="0" i="0" u="none">
                <a:solidFill>
                  <a:schemeClr val="dk2"/>
                </a:solidFill>
                <a:latin typeface="Candara"/>
                <a:ea typeface="Candara"/>
                <a:cs typeface="Candara"/>
                <a:sym typeface="Candara"/>
              </a:defRPr>
            </a:lvl6pPr>
            <a:lvl7pPr marL="0" marR="0" lvl="6" indent="0" algn="ctr" rtl="0">
              <a:lnSpc>
                <a:spcPct val="100000"/>
              </a:lnSpc>
              <a:spcBef>
                <a:spcPts val="0"/>
              </a:spcBef>
              <a:spcAft>
                <a:spcPts val="0"/>
              </a:spcAft>
              <a:buClr>
                <a:schemeClr val="dk2"/>
              </a:buClr>
              <a:buSzPts val="1100"/>
              <a:buFont typeface="Candara"/>
              <a:buNone/>
              <a:defRPr sz="1100" b="0" i="0" u="none">
                <a:solidFill>
                  <a:schemeClr val="dk2"/>
                </a:solidFill>
                <a:latin typeface="Candara"/>
                <a:ea typeface="Candara"/>
                <a:cs typeface="Candara"/>
                <a:sym typeface="Candara"/>
              </a:defRPr>
            </a:lvl7pPr>
            <a:lvl8pPr marL="0" marR="0" lvl="7" indent="0" algn="ctr" rtl="0">
              <a:lnSpc>
                <a:spcPct val="100000"/>
              </a:lnSpc>
              <a:spcBef>
                <a:spcPts val="0"/>
              </a:spcBef>
              <a:spcAft>
                <a:spcPts val="0"/>
              </a:spcAft>
              <a:buClr>
                <a:schemeClr val="dk2"/>
              </a:buClr>
              <a:buSzPts val="1100"/>
              <a:buFont typeface="Candara"/>
              <a:buNone/>
              <a:defRPr sz="1100" b="0" i="0" u="none">
                <a:solidFill>
                  <a:schemeClr val="dk2"/>
                </a:solidFill>
                <a:latin typeface="Candara"/>
                <a:ea typeface="Candara"/>
                <a:cs typeface="Candara"/>
                <a:sym typeface="Candara"/>
              </a:defRPr>
            </a:lvl8pPr>
            <a:lvl9pPr marL="0" marR="0" lvl="8" indent="0" algn="ctr" rtl="0">
              <a:lnSpc>
                <a:spcPct val="100000"/>
              </a:lnSpc>
              <a:spcBef>
                <a:spcPts val="0"/>
              </a:spcBef>
              <a:spcAft>
                <a:spcPts val="0"/>
              </a:spcAft>
              <a:buClr>
                <a:schemeClr val="dk2"/>
              </a:buClr>
              <a:buSzPts val="1100"/>
              <a:buFont typeface="Candara"/>
              <a:buNone/>
              <a:defRPr sz="1100" b="0" i="0" u="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
              <a:t>‹#›</a:t>
            </a:fld>
            <a:endParaRPr sz="1200">
              <a:solidFill>
                <a:srgbClr val="0000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32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8205000" y="4884165"/>
            <a:ext cx="939000" cy="273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1pPr>
            <a:lvl2pPr marL="0" marR="0" lvl="1" indent="0" algn="r" rtl="0">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2pPr>
            <a:lvl3pPr marL="0" marR="0" lvl="2" indent="0" algn="r" rtl="0">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3pPr>
            <a:lvl4pPr marL="0" marR="0" lvl="3" indent="0" algn="r" rtl="0">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4pPr>
            <a:lvl5pPr marL="0" marR="0" lvl="4" indent="0" algn="r" rtl="0">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5pPr>
            <a:lvl6pPr marL="0" marR="0" lvl="5" indent="0" algn="r" rtl="0">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6pPr>
            <a:lvl7pPr marL="0" marR="0" lvl="6" indent="0" algn="r" rtl="0">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7pPr>
            <a:lvl8pPr marL="0" marR="0" lvl="7" indent="0" algn="r" rtl="0">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8pPr>
            <a:lvl9pPr marL="0" marR="0" lvl="8" indent="0" algn="r" rtl="0">
              <a:spcBef>
                <a:spcPts val="0"/>
              </a:spcBef>
              <a:spcAft>
                <a:spcPts val="0"/>
              </a:spcAft>
              <a:buClr>
                <a:srgbClr val="0000FF"/>
              </a:buClr>
              <a:buSzPts val="1200"/>
              <a:buFont typeface="Calibri"/>
              <a:buNone/>
              <a:defRPr sz="1200">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text frame with picture 1 1">
  <p:cSld name="1 text frame with picture 1">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381000" y="266886"/>
            <a:ext cx="8381400" cy="790800"/>
          </a:xfrm>
          <a:prstGeom prst="rect">
            <a:avLst/>
          </a:prstGeom>
          <a:noFill/>
          <a:ln>
            <a:noFill/>
          </a:ln>
        </p:spPr>
        <p:txBody>
          <a:bodyPr spcFirstLastPara="1" wrap="square" lIns="45675" tIns="45675" rIns="45675" bIns="45675" anchor="ctr" anchorCtr="0">
            <a:noAutofit/>
          </a:bodyPr>
          <a:lstStyle>
            <a:lvl1pPr lvl="0" algn="l" rtl="0">
              <a:lnSpc>
                <a:spcPct val="100000"/>
              </a:lnSpc>
              <a:spcBef>
                <a:spcPts val="0"/>
              </a:spcBef>
              <a:spcAft>
                <a:spcPts val="0"/>
              </a:spcAft>
              <a:buClr>
                <a:srgbClr val="000090"/>
              </a:buClr>
              <a:buSzPts val="1800"/>
              <a:buNone/>
              <a:defRPr/>
            </a:lvl1pPr>
            <a:lvl2pPr lvl="1" algn="l" rtl="0">
              <a:lnSpc>
                <a:spcPct val="100000"/>
              </a:lnSpc>
              <a:spcBef>
                <a:spcPts val="0"/>
              </a:spcBef>
              <a:spcAft>
                <a:spcPts val="0"/>
              </a:spcAft>
              <a:buClr>
                <a:srgbClr val="000090"/>
              </a:buClr>
              <a:buSzPts val="1800"/>
              <a:buNone/>
              <a:defRPr/>
            </a:lvl2pPr>
            <a:lvl3pPr lvl="2" algn="l" rtl="0">
              <a:lnSpc>
                <a:spcPct val="100000"/>
              </a:lnSpc>
              <a:spcBef>
                <a:spcPts val="0"/>
              </a:spcBef>
              <a:spcAft>
                <a:spcPts val="0"/>
              </a:spcAft>
              <a:buClr>
                <a:srgbClr val="000090"/>
              </a:buClr>
              <a:buSzPts val="1800"/>
              <a:buNone/>
              <a:defRPr/>
            </a:lvl3pPr>
            <a:lvl4pPr lvl="3" algn="l" rtl="0">
              <a:lnSpc>
                <a:spcPct val="100000"/>
              </a:lnSpc>
              <a:spcBef>
                <a:spcPts val="0"/>
              </a:spcBef>
              <a:spcAft>
                <a:spcPts val="0"/>
              </a:spcAft>
              <a:buClr>
                <a:srgbClr val="000090"/>
              </a:buClr>
              <a:buSzPts val="1800"/>
              <a:buNone/>
              <a:defRPr/>
            </a:lvl4pPr>
            <a:lvl5pPr lvl="4" algn="l" rtl="0">
              <a:lnSpc>
                <a:spcPct val="100000"/>
              </a:lnSpc>
              <a:spcBef>
                <a:spcPts val="0"/>
              </a:spcBef>
              <a:spcAft>
                <a:spcPts val="0"/>
              </a:spcAft>
              <a:buClr>
                <a:srgbClr val="000090"/>
              </a:buClr>
              <a:buSzPts val="1800"/>
              <a:buNone/>
              <a:defRPr/>
            </a:lvl5pPr>
            <a:lvl6pPr lvl="5" algn="l" rtl="0">
              <a:lnSpc>
                <a:spcPct val="100000"/>
              </a:lnSpc>
              <a:spcBef>
                <a:spcPts val="0"/>
              </a:spcBef>
              <a:spcAft>
                <a:spcPts val="0"/>
              </a:spcAft>
              <a:buClr>
                <a:srgbClr val="000090"/>
              </a:buClr>
              <a:buSzPts val="1800"/>
              <a:buNone/>
              <a:defRPr/>
            </a:lvl6pPr>
            <a:lvl7pPr lvl="6" algn="l" rtl="0">
              <a:lnSpc>
                <a:spcPct val="100000"/>
              </a:lnSpc>
              <a:spcBef>
                <a:spcPts val="0"/>
              </a:spcBef>
              <a:spcAft>
                <a:spcPts val="0"/>
              </a:spcAft>
              <a:buClr>
                <a:srgbClr val="000090"/>
              </a:buClr>
              <a:buSzPts val="1800"/>
              <a:buNone/>
              <a:defRPr/>
            </a:lvl7pPr>
            <a:lvl8pPr lvl="7" algn="l" rtl="0">
              <a:lnSpc>
                <a:spcPct val="100000"/>
              </a:lnSpc>
              <a:spcBef>
                <a:spcPts val="0"/>
              </a:spcBef>
              <a:spcAft>
                <a:spcPts val="0"/>
              </a:spcAft>
              <a:buClr>
                <a:srgbClr val="000090"/>
              </a:buClr>
              <a:buSzPts val="1800"/>
              <a:buNone/>
              <a:defRPr/>
            </a:lvl8pPr>
            <a:lvl9pPr lvl="8" algn="l" rtl="0">
              <a:lnSpc>
                <a:spcPct val="100000"/>
              </a:lnSpc>
              <a:spcBef>
                <a:spcPts val="0"/>
              </a:spcBef>
              <a:spcAft>
                <a:spcPts val="0"/>
              </a:spcAft>
              <a:buClr>
                <a:srgbClr val="000090"/>
              </a:buClr>
              <a:buSzPts val="1800"/>
              <a:buNone/>
              <a:defRPr/>
            </a:lvl9pPr>
          </a:lstStyle>
          <a:p>
            <a:endParaRPr/>
          </a:p>
        </p:txBody>
      </p:sp>
      <p:sp>
        <p:nvSpPr>
          <p:cNvPr id="51" name="Google Shape;51;p10"/>
          <p:cNvSpPr txBox="1">
            <a:spLocks noGrp="1"/>
          </p:cNvSpPr>
          <p:nvPr>
            <p:ph type="body" idx="1"/>
          </p:nvPr>
        </p:nvSpPr>
        <p:spPr>
          <a:xfrm>
            <a:off x="381002" y="1255974"/>
            <a:ext cx="4191000" cy="3305700"/>
          </a:xfrm>
          <a:prstGeom prst="rect">
            <a:avLst/>
          </a:prstGeom>
          <a:noFill/>
          <a:ln>
            <a:noFill/>
          </a:ln>
        </p:spPr>
        <p:txBody>
          <a:bodyPr spcFirstLastPara="1" wrap="square" lIns="45675" tIns="45675" rIns="45675" bIns="45675" anchor="t" anchorCtr="0">
            <a:noAutofit/>
          </a:bodyPr>
          <a:lstStyle>
            <a:lvl1pPr marL="457200" lvl="0" indent="-355600" algn="l" rtl="0">
              <a:lnSpc>
                <a:spcPct val="100000"/>
              </a:lnSpc>
              <a:spcBef>
                <a:spcPts val="500"/>
              </a:spcBef>
              <a:spcAft>
                <a:spcPts val="0"/>
              </a:spcAft>
              <a:buSzPts val="2000"/>
              <a:buChar char="●"/>
              <a:defRPr/>
            </a:lvl1pPr>
            <a:lvl2pPr marL="914400" lvl="1" indent="-355600" algn="l" rtl="0">
              <a:lnSpc>
                <a:spcPct val="100000"/>
              </a:lnSpc>
              <a:spcBef>
                <a:spcPts val="500"/>
              </a:spcBef>
              <a:spcAft>
                <a:spcPts val="0"/>
              </a:spcAft>
              <a:buSzPts val="2000"/>
              <a:buChar char="○"/>
              <a:defRPr/>
            </a:lvl2pPr>
            <a:lvl3pPr marL="1371600" lvl="2" indent="-355600" algn="l" rtl="0">
              <a:lnSpc>
                <a:spcPct val="100000"/>
              </a:lnSpc>
              <a:spcBef>
                <a:spcPts val="500"/>
              </a:spcBef>
              <a:spcAft>
                <a:spcPts val="0"/>
              </a:spcAft>
              <a:buSzPts val="2000"/>
              <a:buChar char="■"/>
              <a:defRPr/>
            </a:lvl3pPr>
            <a:lvl4pPr marL="1828800" lvl="3" indent="-355600" algn="l" rtl="0">
              <a:lnSpc>
                <a:spcPct val="100000"/>
              </a:lnSpc>
              <a:spcBef>
                <a:spcPts val="500"/>
              </a:spcBef>
              <a:spcAft>
                <a:spcPts val="0"/>
              </a:spcAft>
              <a:buSzPts val="2000"/>
              <a:buChar char="●"/>
              <a:defRPr/>
            </a:lvl4pPr>
            <a:lvl5pPr marL="2286000" lvl="4" indent="-355600" algn="l" rtl="0">
              <a:lnSpc>
                <a:spcPct val="100000"/>
              </a:lnSpc>
              <a:spcBef>
                <a:spcPts val="500"/>
              </a:spcBef>
              <a:spcAft>
                <a:spcPts val="0"/>
              </a:spcAft>
              <a:buSzPts val="2000"/>
              <a:buChar char="○"/>
              <a:defRPr/>
            </a:lvl5pPr>
            <a:lvl6pPr marL="2743200" lvl="5" indent="-355600" algn="l" rtl="0">
              <a:lnSpc>
                <a:spcPct val="100000"/>
              </a:lnSpc>
              <a:spcBef>
                <a:spcPts val="500"/>
              </a:spcBef>
              <a:spcAft>
                <a:spcPts val="0"/>
              </a:spcAft>
              <a:buSzPts val="2000"/>
              <a:buChar char="■"/>
              <a:defRPr/>
            </a:lvl6pPr>
            <a:lvl7pPr marL="3200400" lvl="6" indent="-355600" algn="l" rtl="0">
              <a:lnSpc>
                <a:spcPct val="100000"/>
              </a:lnSpc>
              <a:spcBef>
                <a:spcPts val="500"/>
              </a:spcBef>
              <a:spcAft>
                <a:spcPts val="0"/>
              </a:spcAft>
              <a:buSzPts val="2000"/>
              <a:buChar char="●"/>
              <a:defRPr/>
            </a:lvl7pPr>
            <a:lvl8pPr marL="3657600" lvl="7" indent="-355600" algn="l" rtl="0">
              <a:lnSpc>
                <a:spcPct val="100000"/>
              </a:lnSpc>
              <a:spcBef>
                <a:spcPts val="500"/>
              </a:spcBef>
              <a:spcAft>
                <a:spcPts val="0"/>
              </a:spcAft>
              <a:buSzPts val="2000"/>
              <a:buChar char="○"/>
              <a:defRPr/>
            </a:lvl8pPr>
            <a:lvl9pPr marL="4114800" lvl="8" indent="-355600" algn="l" rtl="0">
              <a:lnSpc>
                <a:spcPct val="100000"/>
              </a:lnSpc>
              <a:spcBef>
                <a:spcPts val="500"/>
              </a:spcBef>
              <a:spcAft>
                <a:spcPts val="0"/>
              </a:spcAft>
              <a:buSzPts val="2000"/>
              <a:buChar char="■"/>
              <a:defRPr/>
            </a:lvl9pPr>
          </a:lstStyle>
          <a:p>
            <a:endParaRPr/>
          </a:p>
        </p:txBody>
      </p:sp>
      <p:sp>
        <p:nvSpPr>
          <p:cNvPr id="52" name="Google Shape;52;p10"/>
          <p:cNvSpPr txBox="1">
            <a:spLocks noGrp="1"/>
          </p:cNvSpPr>
          <p:nvPr>
            <p:ph type="body" idx="2"/>
          </p:nvPr>
        </p:nvSpPr>
        <p:spPr>
          <a:xfrm>
            <a:off x="4572001" y="1255974"/>
            <a:ext cx="4191000" cy="3305700"/>
          </a:xfrm>
          <a:prstGeom prst="rect">
            <a:avLst/>
          </a:prstGeom>
          <a:noFill/>
          <a:ln>
            <a:noFill/>
          </a:ln>
        </p:spPr>
        <p:txBody>
          <a:bodyPr spcFirstLastPara="1" wrap="square" lIns="45675" tIns="45675" rIns="45675" bIns="45675" anchor="t" anchorCtr="0">
            <a:noAutofit/>
          </a:bodyPr>
          <a:lstStyle>
            <a:lvl1pPr marL="457200" lvl="0" indent="-355600" algn="l" rtl="0">
              <a:lnSpc>
                <a:spcPct val="100000"/>
              </a:lnSpc>
              <a:spcBef>
                <a:spcPts val="500"/>
              </a:spcBef>
              <a:spcAft>
                <a:spcPts val="0"/>
              </a:spcAft>
              <a:buSzPts val="2000"/>
              <a:buChar char="●"/>
              <a:defRPr/>
            </a:lvl1pPr>
            <a:lvl2pPr marL="914400" lvl="1" indent="-355600" algn="l" rtl="0">
              <a:lnSpc>
                <a:spcPct val="100000"/>
              </a:lnSpc>
              <a:spcBef>
                <a:spcPts val="500"/>
              </a:spcBef>
              <a:spcAft>
                <a:spcPts val="0"/>
              </a:spcAft>
              <a:buSzPts val="2000"/>
              <a:buChar char="○"/>
              <a:defRPr/>
            </a:lvl2pPr>
            <a:lvl3pPr marL="1371600" lvl="2" indent="-355600" algn="l" rtl="0">
              <a:lnSpc>
                <a:spcPct val="100000"/>
              </a:lnSpc>
              <a:spcBef>
                <a:spcPts val="500"/>
              </a:spcBef>
              <a:spcAft>
                <a:spcPts val="0"/>
              </a:spcAft>
              <a:buSzPts val="2000"/>
              <a:buChar char="■"/>
              <a:defRPr/>
            </a:lvl3pPr>
            <a:lvl4pPr marL="1828800" lvl="3" indent="-355600" algn="l" rtl="0">
              <a:lnSpc>
                <a:spcPct val="100000"/>
              </a:lnSpc>
              <a:spcBef>
                <a:spcPts val="500"/>
              </a:spcBef>
              <a:spcAft>
                <a:spcPts val="0"/>
              </a:spcAft>
              <a:buSzPts val="2000"/>
              <a:buChar char="●"/>
              <a:defRPr/>
            </a:lvl4pPr>
            <a:lvl5pPr marL="2286000" lvl="4" indent="-355600" algn="l" rtl="0">
              <a:lnSpc>
                <a:spcPct val="100000"/>
              </a:lnSpc>
              <a:spcBef>
                <a:spcPts val="500"/>
              </a:spcBef>
              <a:spcAft>
                <a:spcPts val="0"/>
              </a:spcAft>
              <a:buSzPts val="2000"/>
              <a:buChar char="○"/>
              <a:defRPr/>
            </a:lvl5pPr>
            <a:lvl6pPr marL="2743200" lvl="5" indent="-355600" algn="l" rtl="0">
              <a:lnSpc>
                <a:spcPct val="100000"/>
              </a:lnSpc>
              <a:spcBef>
                <a:spcPts val="500"/>
              </a:spcBef>
              <a:spcAft>
                <a:spcPts val="0"/>
              </a:spcAft>
              <a:buSzPts val="2000"/>
              <a:buChar char="■"/>
              <a:defRPr/>
            </a:lvl6pPr>
            <a:lvl7pPr marL="3200400" lvl="6" indent="-355600" algn="l" rtl="0">
              <a:lnSpc>
                <a:spcPct val="100000"/>
              </a:lnSpc>
              <a:spcBef>
                <a:spcPts val="500"/>
              </a:spcBef>
              <a:spcAft>
                <a:spcPts val="0"/>
              </a:spcAft>
              <a:buSzPts val="2000"/>
              <a:buChar char="●"/>
              <a:defRPr/>
            </a:lvl7pPr>
            <a:lvl8pPr marL="3657600" lvl="7" indent="-355600" algn="l" rtl="0">
              <a:lnSpc>
                <a:spcPct val="100000"/>
              </a:lnSpc>
              <a:spcBef>
                <a:spcPts val="500"/>
              </a:spcBef>
              <a:spcAft>
                <a:spcPts val="0"/>
              </a:spcAft>
              <a:buSzPts val="2000"/>
              <a:buChar char="○"/>
              <a:defRPr/>
            </a:lvl8pPr>
            <a:lvl9pPr marL="4114800" lvl="8" indent="-355600" algn="l" rtl="0">
              <a:lnSpc>
                <a:spcPct val="100000"/>
              </a:lnSpc>
              <a:spcBef>
                <a:spcPts val="500"/>
              </a:spcBef>
              <a:spcAft>
                <a:spcPts val="0"/>
              </a:spcAft>
              <a:buSzPts val="2000"/>
              <a:buChar char="■"/>
              <a:defRPr/>
            </a:lvl9pPr>
          </a:lstStyle>
          <a:p>
            <a:endParaRPr/>
          </a:p>
        </p:txBody>
      </p:sp>
      <p:sp>
        <p:nvSpPr>
          <p:cNvPr id="53" name="Google Shape;53;p10"/>
          <p:cNvSpPr txBox="1">
            <a:spLocks noGrp="1"/>
          </p:cNvSpPr>
          <p:nvPr>
            <p:ph type="sldNum" idx="12"/>
          </p:nvPr>
        </p:nvSpPr>
        <p:spPr>
          <a:xfrm>
            <a:off x="8536116" y="4769638"/>
            <a:ext cx="258600" cy="269100"/>
          </a:xfrm>
          <a:prstGeom prst="rect">
            <a:avLst/>
          </a:prstGeom>
          <a:noFill/>
          <a:ln>
            <a:noFill/>
          </a:ln>
        </p:spPr>
        <p:txBody>
          <a:bodyPr spcFirstLastPara="1" wrap="square" lIns="45675" tIns="45675" rIns="45675" bIns="45675" anchor="ctr" anchorCtr="0">
            <a:noAutofit/>
          </a:bodyPr>
          <a:lstStyle>
            <a:lvl1pPr marL="0" marR="0" lvl="0"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1pPr>
            <a:lvl2pPr marL="0" marR="0" lvl="1"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2pPr>
            <a:lvl3pPr marL="0" marR="0" lvl="2"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3pPr>
            <a:lvl4pPr marL="0" marR="0" lvl="3"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4pPr>
            <a:lvl5pPr marL="0" marR="0" lvl="4"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5pPr>
            <a:lvl6pPr marL="0" marR="0" lvl="5"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6pPr>
            <a:lvl7pPr marL="0" marR="0" lvl="6"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7pPr>
            <a:lvl8pPr marL="0" marR="0" lvl="7"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8pPr>
            <a:lvl9pPr marL="0" marR="0" lvl="8" indent="0" algn="r" rtl="0">
              <a:lnSpc>
                <a:spcPct val="100000"/>
              </a:lnSpc>
              <a:spcBef>
                <a:spcPts val="0"/>
              </a:spcBef>
              <a:spcAft>
                <a:spcPts val="0"/>
              </a:spcAft>
              <a:buClr>
                <a:srgbClr val="0000FF"/>
              </a:buClr>
              <a:buSzPts val="1200"/>
              <a:buFont typeface="Calibri"/>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2"/>
          <p:cNvSpPr txBox="1">
            <a:spLocks noGrp="1"/>
          </p:cNvSpPr>
          <p:nvPr>
            <p:ph type="body" idx="1"/>
          </p:nvPr>
        </p:nvSpPr>
        <p:spPr>
          <a:xfrm>
            <a:off x="311700" y="1152475"/>
            <a:ext cx="8520600" cy="3416400"/>
          </a:xfrm>
          <a:prstGeom prst="rect">
            <a:avLst/>
          </a:prstGeom>
        </p:spPr>
        <p:txBody>
          <a:bodyPr spcFirstLastPara="1" wrap="square" lIns="91425" tIns="45700" rIns="91425" bIns="45700" anchor="ctr" anchorCtr="0">
            <a:noAutofit/>
          </a:bodyPr>
          <a:lstStyle>
            <a:lvl1pPr marL="457200" lvl="0" indent="-381000" rtl="0">
              <a:spcBef>
                <a:spcPts val="560"/>
              </a:spcBef>
              <a:spcAft>
                <a:spcPts val="0"/>
              </a:spcAft>
              <a:buSzPts val="2400"/>
              <a:buChar char="●"/>
              <a:defRPr/>
            </a:lvl1pPr>
            <a:lvl2pPr marL="914400" lvl="1" indent="-355600" rtl="0">
              <a:spcBef>
                <a:spcPts val="400"/>
              </a:spcBef>
              <a:spcAft>
                <a:spcPts val="0"/>
              </a:spcAft>
              <a:buSzPts val="2000"/>
              <a:buChar char="○"/>
              <a:defRPr/>
            </a:lvl2pPr>
            <a:lvl3pPr marL="1371600" lvl="2" indent="-317500" rtl="0">
              <a:spcBef>
                <a:spcPts val="280"/>
              </a:spcBef>
              <a:spcAft>
                <a:spcPts val="0"/>
              </a:spcAft>
              <a:buSzPts val="1400"/>
              <a:buChar char="■"/>
              <a:defRPr/>
            </a:lvl3pPr>
            <a:lvl4pPr marL="1828800" lvl="3" indent="-304800" rtl="0">
              <a:spcBef>
                <a:spcPts val="240"/>
              </a:spcBef>
              <a:spcAft>
                <a:spcPts val="0"/>
              </a:spcAft>
              <a:buSzPts val="1200"/>
              <a:buChar char="●"/>
              <a:defRPr/>
            </a:lvl4pPr>
            <a:lvl5pPr marL="2286000" lvl="4" indent="-298450" rtl="0">
              <a:spcBef>
                <a:spcPts val="220"/>
              </a:spcBef>
              <a:spcAft>
                <a:spcPts val="0"/>
              </a:spcAft>
              <a:buSzPts val="1100"/>
              <a:buChar char="○"/>
              <a:defRPr/>
            </a:lvl5pPr>
            <a:lvl6pPr marL="2743200" lvl="5" indent="-304800" rtl="0">
              <a:spcBef>
                <a:spcPts val="240"/>
              </a:spcBef>
              <a:spcAft>
                <a:spcPts val="0"/>
              </a:spcAft>
              <a:buSzPts val="1200"/>
              <a:buChar char="■"/>
              <a:defRPr/>
            </a:lvl6pPr>
            <a:lvl7pPr marL="3200400" lvl="6" indent="-304800" rtl="0">
              <a:spcBef>
                <a:spcPts val="240"/>
              </a:spcBef>
              <a:spcAft>
                <a:spcPts val="0"/>
              </a:spcAft>
              <a:buSzPts val="1200"/>
              <a:buChar char="●"/>
              <a:defRPr/>
            </a:lvl7pPr>
            <a:lvl8pPr marL="3657600" lvl="7" indent="-304800" rtl="0">
              <a:spcBef>
                <a:spcPts val="240"/>
              </a:spcBef>
              <a:spcAft>
                <a:spcPts val="0"/>
              </a:spcAft>
              <a:buSzPts val="1200"/>
              <a:buChar char="○"/>
              <a:defRPr/>
            </a:lvl8pPr>
            <a:lvl9pPr marL="4114800" lvl="8" indent="-304800" rtl="0">
              <a:spcBef>
                <a:spcPts val="240"/>
              </a:spcBef>
              <a:spcAft>
                <a:spcPts val="0"/>
              </a:spcAft>
              <a:buSzPts val="1200"/>
              <a:buChar char="■"/>
              <a:defRPr/>
            </a:lvl9pPr>
          </a:lstStyle>
          <a:p>
            <a:endParaRPr/>
          </a:p>
        </p:txBody>
      </p:sp>
      <p:sp>
        <p:nvSpPr>
          <p:cNvPr id="62" name="Google Shape;62;p12"/>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3"/>
          <p:cNvSpPr txBox="1">
            <a:spLocks noGrp="1"/>
          </p:cNvSpPr>
          <p:nvPr>
            <p:ph type="body" idx="1"/>
          </p:nvPr>
        </p:nvSpPr>
        <p:spPr>
          <a:xfrm>
            <a:off x="311700" y="1152475"/>
            <a:ext cx="3999900" cy="3416400"/>
          </a:xfrm>
          <a:prstGeom prst="rect">
            <a:avLst/>
          </a:prstGeom>
        </p:spPr>
        <p:txBody>
          <a:bodyPr spcFirstLastPara="1" wrap="square" lIns="91425" tIns="45700" rIns="91425" bIns="45700" anchor="ctr" anchorCtr="0">
            <a:noAutofit/>
          </a:bodyPr>
          <a:lstStyle>
            <a:lvl1pPr marL="457200" lvl="0" indent="-317500" rtl="0">
              <a:spcBef>
                <a:spcPts val="56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280"/>
              </a:spcBef>
              <a:spcAft>
                <a:spcPts val="0"/>
              </a:spcAft>
              <a:buSzPts val="1200"/>
              <a:buChar char="■"/>
              <a:defRPr sz="1200"/>
            </a:lvl3pPr>
            <a:lvl4pPr marL="1828800" lvl="3" indent="-304800" rtl="0">
              <a:spcBef>
                <a:spcPts val="240"/>
              </a:spcBef>
              <a:spcAft>
                <a:spcPts val="0"/>
              </a:spcAft>
              <a:buSzPts val="1200"/>
              <a:buChar char="●"/>
              <a:defRPr sz="1200"/>
            </a:lvl4pPr>
            <a:lvl5pPr marL="2286000" lvl="4" indent="-304800" rtl="0">
              <a:spcBef>
                <a:spcPts val="220"/>
              </a:spcBef>
              <a:spcAft>
                <a:spcPts val="0"/>
              </a:spcAft>
              <a:buSzPts val="1200"/>
              <a:buChar char="○"/>
              <a:defRPr sz="1200"/>
            </a:lvl5pPr>
            <a:lvl6pPr marL="2743200" lvl="5" indent="-304800" rtl="0">
              <a:spcBef>
                <a:spcPts val="240"/>
              </a:spcBef>
              <a:spcAft>
                <a:spcPts val="0"/>
              </a:spcAft>
              <a:buSzPts val="1200"/>
              <a:buChar char="■"/>
              <a:defRPr sz="1200"/>
            </a:lvl6pPr>
            <a:lvl7pPr marL="3200400" lvl="6" indent="-304800" rtl="0">
              <a:spcBef>
                <a:spcPts val="240"/>
              </a:spcBef>
              <a:spcAft>
                <a:spcPts val="0"/>
              </a:spcAft>
              <a:buSzPts val="1200"/>
              <a:buChar char="●"/>
              <a:defRPr sz="1200"/>
            </a:lvl7pPr>
            <a:lvl8pPr marL="3657600" lvl="7" indent="-304800" rtl="0">
              <a:spcBef>
                <a:spcPts val="240"/>
              </a:spcBef>
              <a:spcAft>
                <a:spcPts val="0"/>
              </a:spcAft>
              <a:buSzPts val="1200"/>
              <a:buChar char="○"/>
              <a:defRPr sz="1200"/>
            </a:lvl8pPr>
            <a:lvl9pPr marL="4114800" lvl="8" indent="-304800" rtl="0">
              <a:spcBef>
                <a:spcPts val="240"/>
              </a:spcBef>
              <a:spcAft>
                <a:spcPts val="0"/>
              </a:spcAft>
              <a:buSzPts val="1200"/>
              <a:buChar char="■"/>
              <a:defRPr sz="1200"/>
            </a:lvl9pPr>
          </a:lstStyle>
          <a:p>
            <a:endParaRPr/>
          </a:p>
        </p:txBody>
      </p:sp>
      <p:sp>
        <p:nvSpPr>
          <p:cNvPr id="66" name="Google Shape;66;p13"/>
          <p:cNvSpPr txBox="1">
            <a:spLocks noGrp="1"/>
          </p:cNvSpPr>
          <p:nvPr>
            <p:ph type="body" idx="2"/>
          </p:nvPr>
        </p:nvSpPr>
        <p:spPr>
          <a:xfrm>
            <a:off x="4832400" y="1152475"/>
            <a:ext cx="3999900" cy="3416400"/>
          </a:xfrm>
          <a:prstGeom prst="rect">
            <a:avLst/>
          </a:prstGeom>
        </p:spPr>
        <p:txBody>
          <a:bodyPr spcFirstLastPara="1" wrap="square" lIns="91425" tIns="45700" rIns="91425" bIns="45700" anchor="ctr" anchorCtr="0">
            <a:noAutofit/>
          </a:bodyPr>
          <a:lstStyle>
            <a:lvl1pPr marL="457200" lvl="0" indent="-317500" rtl="0">
              <a:spcBef>
                <a:spcPts val="56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280"/>
              </a:spcBef>
              <a:spcAft>
                <a:spcPts val="0"/>
              </a:spcAft>
              <a:buSzPts val="1200"/>
              <a:buChar char="■"/>
              <a:defRPr sz="1200"/>
            </a:lvl3pPr>
            <a:lvl4pPr marL="1828800" lvl="3" indent="-304800" rtl="0">
              <a:spcBef>
                <a:spcPts val="240"/>
              </a:spcBef>
              <a:spcAft>
                <a:spcPts val="0"/>
              </a:spcAft>
              <a:buSzPts val="1200"/>
              <a:buChar char="●"/>
              <a:defRPr sz="1200"/>
            </a:lvl4pPr>
            <a:lvl5pPr marL="2286000" lvl="4" indent="-304800" rtl="0">
              <a:spcBef>
                <a:spcPts val="220"/>
              </a:spcBef>
              <a:spcAft>
                <a:spcPts val="0"/>
              </a:spcAft>
              <a:buSzPts val="1200"/>
              <a:buChar char="○"/>
              <a:defRPr sz="1200"/>
            </a:lvl5pPr>
            <a:lvl6pPr marL="2743200" lvl="5" indent="-304800" rtl="0">
              <a:spcBef>
                <a:spcPts val="240"/>
              </a:spcBef>
              <a:spcAft>
                <a:spcPts val="0"/>
              </a:spcAft>
              <a:buSzPts val="1200"/>
              <a:buChar char="■"/>
              <a:defRPr sz="1200"/>
            </a:lvl6pPr>
            <a:lvl7pPr marL="3200400" lvl="6" indent="-304800" rtl="0">
              <a:spcBef>
                <a:spcPts val="240"/>
              </a:spcBef>
              <a:spcAft>
                <a:spcPts val="0"/>
              </a:spcAft>
              <a:buSzPts val="1200"/>
              <a:buChar char="●"/>
              <a:defRPr sz="1200"/>
            </a:lvl7pPr>
            <a:lvl8pPr marL="3657600" lvl="7" indent="-304800" rtl="0">
              <a:spcBef>
                <a:spcPts val="240"/>
              </a:spcBef>
              <a:spcAft>
                <a:spcPts val="0"/>
              </a:spcAft>
              <a:buSzPts val="1200"/>
              <a:buChar char="○"/>
              <a:defRPr sz="1200"/>
            </a:lvl8pPr>
            <a:lvl9pPr marL="4114800" lvl="8" indent="-304800" rtl="0">
              <a:spcBef>
                <a:spcPts val="240"/>
              </a:spcBef>
              <a:spcAft>
                <a:spcPts val="0"/>
              </a:spcAft>
              <a:buSzPts val="1200"/>
              <a:buChar char="■"/>
              <a:defRPr sz="1200"/>
            </a:lvl9pPr>
          </a:lstStyle>
          <a:p>
            <a:endParaRPr/>
          </a:p>
        </p:txBody>
      </p:sp>
      <p:sp>
        <p:nvSpPr>
          <p:cNvPr id="67" name="Google Shape;67;p1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BBE0E3"/>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90"/>
              </a:buClr>
              <a:buSzPts val="3200"/>
              <a:buFont typeface="Open Sans"/>
              <a:buNone/>
              <a:defRPr sz="3200" b="0" i="0" u="none" strike="noStrike" cap="none">
                <a:solidFill>
                  <a:srgbClr val="000090"/>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81004" y="1289303"/>
            <a:ext cx="8407800" cy="33057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100000"/>
              </a:lnSpc>
              <a:spcBef>
                <a:spcPts val="560"/>
              </a:spcBef>
              <a:spcAft>
                <a:spcPts val="0"/>
              </a:spcAft>
              <a:buClr>
                <a:srgbClr val="3366FF"/>
              </a:buClr>
              <a:buSzPts val="2400"/>
              <a:buFont typeface="Noto Sans Symbols"/>
              <a:buChar char="●"/>
              <a:defRPr sz="2400" b="0" i="0" u="none" strike="noStrike" cap="none">
                <a:solidFill>
                  <a:srgbClr val="3366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000000"/>
              </a:buClr>
              <a:buSzPts val="2000"/>
              <a:buFont typeface="Noto Sans Symbols"/>
              <a:buChar char="○"/>
              <a:defRPr sz="2000" b="0" i="0" u="none" strike="noStrike" cap="none">
                <a:solidFill>
                  <a:srgbClr val="000000"/>
                </a:solidFill>
                <a:latin typeface="Open Sans"/>
                <a:ea typeface="Open Sans"/>
                <a:cs typeface="Open Sans"/>
                <a:sym typeface="Open Sans"/>
              </a:defRPr>
            </a:lvl2pPr>
            <a:lvl3pPr marL="1371600" marR="0" lvl="2" indent="-317500" algn="l" rtl="0">
              <a:lnSpc>
                <a:spcPct val="100000"/>
              </a:lnSpc>
              <a:spcBef>
                <a:spcPts val="280"/>
              </a:spcBef>
              <a:spcAft>
                <a:spcPts val="0"/>
              </a:spcAft>
              <a:buClr>
                <a:srgbClr val="000000"/>
              </a:buClr>
              <a:buSzPts val="1400"/>
              <a:buFont typeface="Noto Sans Symbols"/>
              <a:buChar char="■"/>
              <a:defRPr sz="1400" b="0" i="0" u="none" strike="noStrike" cap="none">
                <a:solidFill>
                  <a:srgbClr val="000000"/>
                </a:solidFill>
                <a:latin typeface="Open Sans"/>
                <a:ea typeface="Open Sans"/>
                <a:cs typeface="Open Sans"/>
                <a:sym typeface="Open Sans"/>
              </a:defRPr>
            </a:lvl3pPr>
            <a:lvl4pPr marL="1828800" marR="0" lvl="3"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Open Sans"/>
                <a:ea typeface="Open Sans"/>
                <a:cs typeface="Open Sans"/>
                <a:sym typeface="Open Sans"/>
              </a:defRPr>
            </a:lvl4pPr>
            <a:lvl5pPr marL="2286000" marR="0" lvl="4" indent="-298450" algn="l" rtl="0">
              <a:lnSpc>
                <a:spcPct val="100000"/>
              </a:lnSpc>
              <a:spcBef>
                <a:spcPts val="220"/>
              </a:spcBef>
              <a:spcAft>
                <a:spcPts val="0"/>
              </a:spcAft>
              <a:buClr>
                <a:srgbClr val="000000"/>
              </a:buClr>
              <a:buSzPts val="1100"/>
              <a:buFont typeface="Noto Sans Symbols"/>
              <a:buChar char="○"/>
              <a:defRPr sz="1100" b="0" i="0" u="none" strike="noStrike" cap="none">
                <a:solidFill>
                  <a:srgbClr val="000000"/>
                </a:solidFill>
                <a:latin typeface="Open Sans"/>
                <a:ea typeface="Open Sans"/>
                <a:cs typeface="Open Sans"/>
                <a:sym typeface="Open Sans"/>
              </a:defRPr>
            </a:lvl5pPr>
            <a:lvl6pPr marL="2743200" marR="0" lvl="5"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6pPr>
            <a:lvl7pPr marL="3200400" marR="0" lvl="6"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7pPr>
            <a:lvl8pPr marL="3657600" marR="0" lvl="7"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8pPr>
            <a:lvl9pPr marL="4114800" marR="0" lvl="8" indent="-304800" algn="l" rtl="0">
              <a:lnSpc>
                <a:spcPct val="100000"/>
              </a:lnSpc>
              <a:spcBef>
                <a:spcPts val="240"/>
              </a:spcBef>
              <a:spcAft>
                <a:spcPts val="0"/>
              </a:spcAft>
              <a:buClr>
                <a:srgbClr val="000000"/>
              </a:buClr>
              <a:buSzPts val="1200"/>
              <a:buFont typeface="Noto Sans Symbols"/>
              <a:buChar char="■"/>
              <a:defRPr sz="1200" b="0" i="0" u="none" strike="noStrike" cap="none">
                <a:solidFill>
                  <a:srgbClr val="000000"/>
                </a:solidFill>
                <a:latin typeface="Candara"/>
                <a:ea typeface="Candara"/>
                <a:cs typeface="Candara"/>
                <a:sym typeface="Candara"/>
              </a:defRPr>
            </a:lvl9pPr>
          </a:lstStyle>
          <a:p>
            <a:endParaRPr/>
          </a:p>
        </p:txBody>
      </p:sp>
      <p:sp>
        <p:nvSpPr>
          <p:cNvPr id="8" name="Google Shape;8;p1"/>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FF"/>
                </a:solidFill>
                <a:latin typeface="Calibri"/>
                <a:ea typeface="Calibri"/>
                <a:cs typeface="Calibri"/>
                <a:sym typeface="Calibri"/>
              </a:defRPr>
            </a:lvl1pPr>
            <a:lvl2pPr marL="0" marR="0" lvl="1" indent="0" algn="r" rtl="0">
              <a:spcBef>
                <a:spcPts val="0"/>
              </a:spcBef>
              <a:buNone/>
              <a:defRPr sz="1200" b="0" i="0" u="none" strike="noStrike" cap="none">
                <a:solidFill>
                  <a:srgbClr val="0000FF"/>
                </a:solidFill>
                <a:latin typeface="Calibri"/>
                <a:ea typeface="Calibri"/>
                <a:cs typeface="Calibri"/>
                <a:sym typeface="Calibri"/>
              </a:defRPr>
            </a:lvl2pPr>
            <a:lvl3pPr marL="0" marR="0" lvl="2" indent="0" algn="r" rtl="0">
              <a:spcBef>
                <a:spcPts val="0"/>
              </a:spcBef>
              <a:buNone/>
              <a:defRPr sz="1200" b="0" i="0" u="none" strike="noStrike" cap="none">
                <a:solidFill>
                  <a:srgbClr val="0000FF"/>
                </a:solidFill>
                <a:latin typeface="Calibri"/>
                <a:ea typeface="Calibri"/>
                <a:cs typeface="Calibri"/>
                <a:sym typeface="Calibri"/>
              </a:defRPr>
            </a:lvl3pPr>
            <a:lvl4pPr marL="0" marR="0" lvl="3" indent="0" algn="r" rtl="0">
              <a:spcBef>
                <a:spcPts val="0"/>
              </a:spcBef>
              <a:buNone/>
              <a:defRPr sz="1200" b="0" i="0" u="none" strike="noStrike" cap="none">
                <a:solidFill>
                  <a:srgbClr val="0000FF"/>
                </a:solidFill>
                <a:latin typeface="Calibri"/>
                <a:ea typeface="Calibri"/>
                <a:cs typeface="Calibri"/>
                <a:sym typeface="Calibri"/>
              </a:defRPr>
            </a:lvl4pPr>
            <a:lvl5pPr marL="0" marR="0" lvl="4" indent="0" algn="r" rtl="0">
              <a:spcBef>
                <a:spcPts val="0"/>
              </a:spcBef>
              <a:buNone/>
              <a:defRPr sz="1200" b="0" i="0" u="none" strike="noStrike" cap="none">
                <a:solidFill>
                  <a:srgbClr val="0000FF"/>
                </a:solidFill>
                <a:latin typeface="Calibri"/>
                <a:ea typeface="Calibri"/>
                <a:cs typeface="Calibri"/>
                <a:sym typeface="Calibri"/>
              </a:defRPr>
            </a:lvl5pPr>
            <a:lvl6pPr marL="0" marR="0" lvl="5" indent="0" algn="r" rtl="0">
              <a:spcBef>
                <a:spcPts val="0"/>
              </a:spcBef>
              <a:buNone/>
              <a:defRPr sz="1200" b="0" i="0" u="none" strike="noStrike" cap="none">
                <a:solidFill>
                  <a:srgbClr val="0000FF"/>
                </a:solidFill>
                <a:latin typeface="Calibri"/>
                <a:ea typeface="Calibri"/>
                <a:cs typeface="Calibri"/>
                <a:sym typeface="Calibri"/>
              </a:defRPr>
            </a:lvl6pPr>
            <a:lvl7pPr marL="0" marR="0" lvl="6" indent="0" algn="r" rtl="0">
              <a:spcBef>
                <a:spcPts val="0"/>
              </a:spcBef>
              <a:buNone/>
              <a:defRPr sz="1200" b="0" i="0" u="none" strike="noStrike" cap="none">
                <a:solidFill>
                  <a:srgbClr val="0000FF"/>
                </a:solidFill>
                <a:latin typeface="Calibri"/>
                <a:ea typeface="Calibri"/>
                <a:cs typeface="Calibri"/>
                <a:sym typeface="Calibri"/>
              </a:defRPr>
            </a:lvl7pPr>
            <a:lvl8pPr marL="0" marR="0" lvl="7" indent="0" algn="r" rtl="0">
              <a:spcBef>
                <a:spcPts val="0"/>
              </a:spcBef>
              <a:buNone/>
              <a:defRPr sz="1200" b="0" i="0" u="none" strike="noStrike" cap="none">
                <a:solidFill>
                  <a:srgbClr val="0000FF"/>
                </a:solidFill>
                <a:latin typeface="Calibri"/>
                <a:ea typeface="Calibri"/>
                <a:cs typeface="Calibri"/>
                <a:sym typeface="Calibri"/>
              </a:defRPr>
            </a:lvl8pPr>
            <a:lvl9pPr marL="0" marR="0" lvl="8" indent="0" algn="r" rtl="0">
              <a:spcBef>
                <a:spcPts val="0"/>
              </a:spcBef>
              <a:buNone/>
              <a:defRPr sz="1200" b="0" i="0" u="none" strike="noStrike" cap="none">
                <a:solidFill>
                  <a:srgbClr val="0000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dt" idx="10"/>
          </p:nvPr>
        </p:nvSpPr>
        <p:spPr>
          <a:xfrm>
            <a:off x="457200" y="4767739"/>
            <a:ext cx="2133600" cy="27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0" name="Google Shape;10;p1" descr="BLP_building-learning-power-logo_100x100.png"/>
          <p:cNvPicPr preferRelativeResize="0"/>
          <p:nvPr/>
        </p:nvPicPr>
        <p:blipFill rotWithShape="1">
          <a:blip r:embed="rId22">
            <a:alphaModFix/>
          </a:blip>
          <a:srcRect b="26040"/>
          <a:stretch/>
        </p:blipFill>
        <p:spPr>
          <a:xfrm>
            <a:off x="381000" y="4782432"/>
            <a:ext cx="417286" cy="277754"/>
          </a:xfrm>
          <a:prstGeom prst="rect">
            <a:avLst/>
          </a:prstGeom>
          <a:noFill/>
          <a:ln>
            <a:noFill/>
          </a:ln>
        </p:spPr>
      </p:pic>
      <p:sp>
        <p:nvSpPr>
          <p:cNvPr id="11" name="Google Shape;11;p1"/>
          <p:cNvSpPr txBox="1"/>
          <p:nvPr/>
        </p:nvSpPr>
        <p:spPr>
          <a:xfrm>
            <a:off x="381000" y="4767739"/>
            <a:ext cx="2895600" cy="24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b="0" i="0" u="none" strike="noStrike" cap="none">
                <a:solidFill>
                  <a:srgbClr val="000090"/>
                </a:solidFill>
                <a:latin typeface="Calibri"/>
                <a:ea typeface="Calibri"/>
                <a:cs typeface="Calibri"/>
                <a:sym typeface="Calibri"/>
              </a:rPr>
              <a:t>Building Learning Power</a:t>
            </a:r>
            <a:endParaRPr sz="1200" b="0" i="0" u="none" strike="noStrike" cap="none">
              <a:solidFill>
                <a:srgbClr val="000090"/>
              </a:solidFill>
              <a:latin typeface="Calibri"/>
              <a:ea typeface="Calibri"/>
              <a:cs typeface="Calibri"/>
              <a:sym typeface="Calibri"/>
            </a:endParaRPr>
          </a:p>
        </p:txBody>
      </p:sp>
      <p:sp>
        <p:nvSpPr>
          <p:cNvPr id="12" name="Google Shape;12;p1"/>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a:t>
            </a:r>
            <a:r>
              <a:rPr lang="en" sz="1200">
                <a:solidFill>
                  <a:srgbClr val="898989"/>
                </a:solidFill>
                <a:latin typeface="Calibri"/>
                <a:ea typeface="Calibri"/>
                <a:cs typeface="Calibri"/>
                <a:sym typeface="Calibri"/>
              </a:rPr>
              <a:t>20</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30">
          <p15:clr>
            <a:srgbClr val="F06B4A"/>
          </p15:clr>
        </p15:guide>
        <p15:guide id="2" pos="4205">
          <p15:clr>
            <a:srgbClr val="F06B4A"/>
          </p15:clr>
        </p15:guide>
        <p15:guide id="3" pos="5530">
          <p15:clr>
            <a:srgbClr val="F06B4A"/>
          </p15:clr>
        </p15:guide>
        <p15:guide id="4" pos="2880">
          <p15:clr>
            <a:srgbClr val="F06B4A"/>
          </p15:clr>
        </p15:guide>
        <p15:guide id="5" orient="horz" pos="663">
          <p15:clr>
            <a:srgbClr val="F06B4A"/>
          </p15:clr>
        </p15:guide>
        <p15:guide id="6" orient="horz" pos="1620">
          <p15:clr>
            <a:srgbClr val="F06B4A"/>
          </p15:clr>
        </p15:guide>
        <p15:guide id="7" orient="horz" pos="3002">
          <p15:clr>
            <a:srgbClr val="F06B4A"/>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buildinglearningpower.com/wp-content/uploads/2020/12/Cat_Lion_Reflection.jpg"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2.jpg"/><Relationship Id="rId5" Type="http://schemas.openxmlformats.org/officeDocument/2006/relationships/hyperlink" Target="https://www.buildinglearningpower.com/wp-content/uploads/2020/11/VTR-seethinkwonder.jpg" TargetMode="Externa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www.buildinglearningpower.com/wp-content/uploads/2016/12/making-learning-visible.png"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6.jpg"/><Relationship Id="rId5" Type="http://schemas.openxmlformats.org/officeDocument/2006/relationships/hyperlink" Target="https://www.buildinglearningpower.com/wp-content/uploads/2018/08/FAIL.jpg"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fOqaKv-vvLk"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311700" y="312225"/>
            <a:ext cx="8520600" cy="124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i="1">
                <a:solidFill>
                  <a:srgbClr val="0000FF"/>
                </a:solidFill>
                <a:latin typeface="Calibri"/>
                <a:ea typeface="Calibri"/>
                <a:cs typeface="Calibri"/>
                <a:sym typeface="Calibri"/>
              </a:rPr>
              <a:t> </a:t>
            </a:r>
            <a:r>
              <a:rPr lang="en">
                <a:solidFill>
                  <a:srgbClr val="0000FF"/>
                </a:solidFill>
                <a:latin typeface="Calibri"/>
                <a:ea typeface="Calibri"/>
                <a:cs typeface="Calibri"/>
                <a:sym typeface="Calibri"/>
              </a:rPr>
              <a:t>Introducing </a:t>
            </a:r>
            <a:r>
              <a:rPr lang="en" smtClean="0">
                <a:solidFill>
                  <a:srgbClr val="0000FF"/>
                </a:solidFill>
                <a:latin typeface="Calibri"/>
                <a:ea typeface="Calibri"/>
                <a:cs typeface="Calibri"/>
                <a:sym typeface="Calibri"/>
              </a:rPr>
              <a:t>Classroom Cultures</a:t>
            </a:r>
            <a:r>
              <a:rPr lang="en">
                <a:solidFill>
                  <a:srgbClr val="0000FF"/>
                </a:solidFill>
                <a:latin typeface="Calibri"/>
                <a:ea typeface="Calibri"/>
                <a:cs typeface="Calibri"/>
                <a:sym typeface="Calibri"/>
              </a:rPr>
              <a:t/>
            </a:r>
            <a:br>
              <a:rPr lang="en">
                <a:solidFill>
                  <a:srgbClr val="0000FF"/>
                </a:solidFill>
                <a:latin typeface="Calibri"/>
                <a:ea typeface="Calibri"/>
                <a:cs typeface="Calibri"/>
                <a:sym typeface="Calibri"/>
              </a:rPr>
            </a:br>
            <a:endParaRPr dirty="0">
              <a:solidFill>
                <a:srgbClr val="0000FF"/>
              </a:solidFill>
              <a:latin typeface="Calibri"/>
              <a:ea typeface="Calibri"/>
              <a:cs typeface="Calibri"/>
              <a:sym typeface="Calibri"/>
            </a:endParaRPr>
          </a:p>
          <a:p>
            <a:pPr marL="0" lvl="0" indent="0" algn="l" rtl="0">
              <a:spcBef>
                <a:spcPts val="0"/>
              </a:spcBef>
              <a:spcAft>
                <a:spcPts val="0"/>
              </a:spcAft>
              <a:buNone/>
            </a:pPr>
            <a:endParaRPr dirty="0">
              <a:solidFill>
                <a:srgbClr val="0000FF"/>
              </a:solidFill>
            </a:endParaRPr>
          </a:p>
        </p:txBody>
      </p:sp>
      <p:sp>
        <p:nvSpPr>
          <p:cNvPr id="123" name="Google Shape;123;p25"/>
          <p:cNvSpPr txBox="1">
            <a:spLocks noGrp="1"/>
          </p:cNvSpPr>
          <p:nvPr>
            <p:ph type="body" idx="1"/>
          </p:nvPr>
        </p:nvSpPr>
        <p:spPr>
          <a:xfrm>
            <a:off x="258275" y="766525"/>
            <a:ext cx="8520600" cy="34164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r>
              <a:rPr lang="en" sz="2200">
                <a:solidFill>
                  <a:srgbClr val="0000FF"/>
                </a:solidFill>
              </a:rPr>
              <a:t> </a:t>
            </a:r>
            <a:endParaRPr sz="2200">
              <a:solidFill>
                <a:srgbClr val="0000FF"/>
              </a:solidFill>
            </a:endParaRPr>
          </a:p>
          <a:p>
            <a:pPr marL="0" lvl="0" indent="0" algn="l" rtl="0">
              <a:spcBef>
                <a:spcPts val="560"/>
              </a:spcBef>
              <a:spcAft>
                <a:spcPts val="0"/>
              </a:spcAft>
              <a:buNone/>
            </a:pPr>
            <a:endParaRPr sz="2200">
              <a:solidFill>
                <a:srgbClr val="0000FF"/>
              </a:solidFill>
            </a:endParaRPr>
          </a:p>
          <a:p>
            <a:pPr marL="0" lvl="0" indent="0" algn="l" rtl="0">
              <a:spcBef>
                <a:spcPts val="560"/>
              </a:spcBef>
              <a:spcAft>
                <a:spcPts val="0"/>
              </a:spcAft>
              <a:buNone/>
            </a:pPr>
            <a:endParaRPr/>
          </a:p>
        </p:txBody>
      </p:sp>
      <p:sp>
        <p:nvSpPr>
          <p:cNvPr id="124" name="Google Shape;124;p25"/>
          <p:cNvSpPr txBox="1"/>
          <p:nvPr/>
        </p:nvSpPr>
        <p:spPr>
          <a:xfrm>
            <a:off x="3124200" y="4769644"/>
            <a:ext cx="2895600" cy="269100"/>
          </a:xfrm>
          <a:prstGeom prst="rect">
            <a:avLst/>
          </a:prstGeom>
          <a:noFill/>
          <a:ln>
            <a:noFill/>
          </a:ln>
        </p:spPr>
        <p:txBody>
          <a:bodyPr spcFirstLastPara="1" wrap="square" lIns="45675" tIns="45675" rIns="45675" bIns="45675" anchor="ctr" anchorCtr="0">
            <a:noAutofit/>
          </a:bodyPr>
          <a:lstStyle/>
          <a:p>
            <a:pPr marL="0" marR="0" lvl="0" indent="0" algn="l" rtl="0">
              <a:lnSpc>
                <a:spcPct val="100000"/>
              </a:lnSpc>
              <a:spcBef>
                <a:spcPts val="0"/>
              </a:spcBef>
              <a:spcAft>
                <a:spcPts val="0"/>
              </a:spcAft>
              <a:buClr>
                <a:srgbClr val="898989"/>
              </a:buClr>
              <a:buSzPts val="1200"/>
              <a:buFont typeface="Calibri"/>
              <a:buNone/>
            </a:pPr>
            <a:r>
              <a:rPr lang="en" sz="1200" b="0" i="0" u="none" strike="noStrike" cap="none">
                <a:solidFill>
                  <a:srgbClr val="898989"/>
                </a:solidFill>
                <a:latin typeface="Calibri"/>
                <a:ea typeface="Calibri"/>
                <a:cs typeface="Calibri"/>
                <a:sym typeface="Calibri"/>
              </a:rPr>
              <a:t>Copyright TLO Limited 20</a:t>
            </a:r>
            <a:r>
              <a:rPr lang="en" sz="1200">
                <a:solidFill>
                  <a:srgbClr val="898989"/>
                </a:solidFill>
                <a:latin typeface="Calibri"/>
                <a:ea typeface="Calibri"/>
                <a:cs typeface="Calibri"/>
                <a:sym typeface="Calibri"/>
              </a:rPr>
              <a:t>20</a:t>
            </a:r>
            <a:endParaRPr/>
          </a:p>
        </p:txBody>
      </p:sp>
      <p:pic>
        <p:nvPicPr>
          <p:cNvPr id="125" name="Google Shape;125;p25"/>
          <p:cNvPicPr preferRelativeResize="0"/>
          <p:nvPr/>
        </p:nvPicPr>
        <p:blipFill>
          <a:blip r:embed="rId3">
            <a:alphaModFix/>
          </a:blip>
          <a:stretch>
            <a:fillRect/>
          </a:stretch>
        </p:blipFill>
        <p:spPr>
          <a:xfrm>
            <a:off x="1857475" y="1053000"/>
            <a:ext cx="5191675" cy="3416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a:p>
        </p:txBody>
      </p:sp>
      <p:sp>
        <p:nvSpPr>
          <p:cNvPr id="211" name="Google Shape;211;p35"/>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a:t>About talking for learning: what you can </a:t>
            </a:r>
            <a:r>
              <a:rPr lang="en" sz="3000">
                <a:solidFill>
                  <a:srgbClr val="FF6600"/>
                </a:solidFill>
              </a:rPr>
              <a:t>say</a:t>
            </a:r>
            <a:endParaRPr sz="3000">
              <a:solidFill>
                <a:srgbClr val="0000FF"/>
              </a:solidFill>
            </a:endParaRPr>
          </a:p>
        </p:txBody>
      </p:sp>
      <p:sp>
        <p:nvSpPr>
          <p:cNvPr id="212" name="Google Shape;212;p35"/>
          <p:cNvSpPr txBox="1">
            <a:spLocks noGrp="1"/>
          </p:cNvSpPr>
          <p:nvPr>
            <p:ph type="body" idx="2"/>
          </p:nvPr>
        </p:nvSpPr>
        <p:spPr>
          <a:xfrm>
            <a:off x="6838961" y="1105852"/>
            <a:ext cx="1926300" cy="36006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a:p>
        </p:txBody>
      </p:sp>
      <p:pic>
        <p:nvPicPr>
          <p:cNvPr id="213" name="Google Shape;213;p35"/>
          <p:cNvPicPr preferRelativeResize="0"/>
          <p:nvPr/>
        </p:nvPicPr>
        <p:blipFill>
          <a:blip r:embed="rId3">
            <a:alphaModFix/>
          </a:blip>
          <a:stretch>
            <a:fillRect/>
          </a:stretch>
        </p:blipFill>
        <p:spPr>
          <a:xfrm>
            <a:off x="2543575" y="1120850"/>
            <a:ext cx="6490801" cy="3086083"/>
          </a:xfrm>
          <a:prstGeom prst="rect">
            <a:avLst/>
          </a:prstGeom>
          <a:noFill/>
          <a:ln>
            <a:noFill/>
          </a:ln>
        </p:spPr>
      </p:pic>
      <p:pic>
        <p:nvPicPr>
          <p:cNvPr id="214" name="Google Shape;214;p35"/>
          <p:cNvPicPr preferRelativeResize="0"/>
          <p:nvPr/>
        </p:nvPicPr>
        <p:blipFill>
          <a:blip r:embed="rId4">
            <a:alphaModFix/>
          </a:blip>
          <a:stretch>
            <a:fillRect/>
          </a:stretch>
        </p:blipFill>
        <p:spPr>
          <a:xfrm>
            <a:off x="-1" y="1120600"/>
            <a:ext cx="2312724" cy="40229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311700" y="3688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Calibri"/>
                <a:ea typeface="Calibri"/>
                <a:cs typeface="Calibri"/>
                <a:sym typeface="Calibri"/>
              </a:rPr>
              <a:t>Things to say...for example, talk to nudge getting unstuck</a:t>
            </a:r>
            <a:endParaRPr>
              <a:latin typeface="Calibri"/>
              <a:ea typeface="Calibri"/>
              <a:cs typeface="Calibri"/>
              <a:sym typeface="Calibri"/>
            </a:endParaRPr>
          </a:p>
        </p:txBody>
      </p:sp>
      <p:sp>
        <p:nvSpPr>
          <p:cNvPr id="220" name="Google Shape;220;p36"/>
          <p:cNvSpPr txBox="1">
            <a:spLocks noGrp="1"/>
          </p:cNvSpPr>
          <p:nvPr>
            <p:ph type="body" idx="1"/>
          </p:nvPr>
        </p:nvSpPr>
        <p:spPr>
          <a:xfrm>
            <a:off x="83100" y="1649400"/>
            <a:ext cx="4805400" cy="2919600"/>
          </a:xfrm>
          <a:prstGeom prst="rect">
            <a:avLst/>
          </a:prstGeom>
        </p:spPr>
        <p:txBody>
          <a:bodyPr spcFirstLastPara="1" wrap="square" lIns="91425" tIns="45700" rIns="91425" bIns="45700" anchor="ctr" anchorCtr="0">
            <a:noAutofit/>
          </a:bodyPr>
          <a:lstStyle/>
          <a:p>
            <a:pPr marL="457200" lvl="0" indent="-317500" algn="l" rtl="0">
              <a:lnSpc>
                <a:spcPct val="115000"/>
              </a:lnSpc>
              <a:spcBef>
                <a:spcPts val="1200"/>
              </a:spcBef>
              <a:spcAft>
                <a:spcPts val="0"/>
              </a:spcAft>
              <a:buClr>
                <a:schemeClr val="dk1"/>
              </a:buClr>
              <a:buSzPts val="1400"/>
              <a:buFont typeface="Calibri"/>
              <a:buChar char="●"/>
            </a:pPr>
            <a:r>
              <a:rPr lang="en" sz="1700">
                <a:latin typeface="Calibri"/>
                <a:ea typeface="Calibri"/>
                <a:cs typeface="Calibri"/>
                <a:sym typeface="Calibri"/>
              </a:rPr>
              <a:t>Can you explain why you are stuck?</a:t>
            </a:r>
            <a:endParaRPr sz="1700">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700">
                <a:latin typeface="Calibri"/>
                <a:ea typeface="Calibri"/>
                <a:cs typeface="Calibri"/>
                <a:sym typeface="Calibri"/>
              </a:rPr>
              <a:t>What happened when you got stuck before? You’ve come through the confused / stuck feeling. What helped you?</a:t>
            </a:r>
            <a:endParaRPr sz="1700">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700">
                <a:latin typeface="Calibri"/>
                <a:ea typeface="Calibri"/>
                <a:cs typeface="Calibri"/>
                <a:sym typeface="Calibri"/>
              </a:rPr>
              <a:t>It’s when you get stuck that you really start to learn.</a:t>
            </a:r>
            <a:endParaRPr sz="1700">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700">
                <a:latin typeface="Calibri"/>
                <a:ea typeface="Calibri"/>
                <a:cs typeface="Calibri"/>
                <a:sym typeface="Calibri"/>
              </a:rPr>
              <a:t>That’s an interesting mistake.</a:t>
            </a:r>
            <a:endParaRPr sz="1700">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700">
                <a:latin typeface="Calibri"/>
                <a:ea typeface="Calibri"/>
                <a:cs typeface="Calibri"/>
                <a:sym typeface="Calibri"/>
              </a:rPr>
              <a:t>What do you know? What do you need to know? How might you bridge the gap?</a:t>
            </a:r>
            <a:endParaRPr sz="1700">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 sz="1700">
                <a:latin typeface="Calibri"/>
                <a:ea typeface="Calibri"/>
                <a:cs typeface="Calibri"/>
                <a:sym typeface="Calibri"/>
              </a:rPr>
              <a:t>Give it a go and see what happens</a:t>
            </a:r>
            <a:r>
              <a:rPr lang="en" sz="1600">
                <a:latin typeface="Calibri"/>
                <a:ea typeface="Calibri"/>
                <a:cs typeface="Calibri"/>
                <a:sym typeface="Calibri"/>
              </a:rPr>
              <a:t>.</a:t>
            </a:r>
            <a:endParaRPr sz="1600">
              <a:latin typeface="Calibri"/>
              <a:ea typeface="Calibri"/>
              <a:cs typeface="Calibri"/>
              <a:sym typeface="Calibri"/>
            </a:endParaRPr>
          </a:p>
          <a:p>
            <a:pPr marL="457200" lvl="0" indent="0" algn="l" rtl="0">
              <a:lnSpc>
                <a:spcPct val="115000"/>
              </a:lnSpc>
              <a:spcBef>
                <a:spcPts val="1200"/>
              </a:spcBef>
              <a:spcAft>
                <a:spcPts val="0"/>
              </a:spcAft>
              <a:buNone/>
            </a:pPr>
            <a:endParaRPr sz="1500"/>
          </a:p>
          <a:p>
            <a:pPr marL="0" lvl="0" indent="0" algn="l" rtl="0">
              <a:spcBef>
                <a:spcPts val="1200"/>
              </a:spcBef>
              <a:spcAft>
                <a:spcPts val="0"/>
              </a:spcAft>
              <a:buNone/>
            </a:pPr>
            <a:endParaRPr/>
          </a:p>
        </p:txBody>
      </p:sp>
      <p:sp>
        <p:nvSpPr>
          <p:cNvPr id="221" name="Google Shape;221;p36"/>
          <p:cNvSpPr txBox="1">
            <a:spLocks noGrp="1"/>
          </p:cNvSpPr>
          <p:nvPr>
            <p:ph type="body" idx="2"/>
          </p:nvPr>
        </p:nvSpPr>
        <p:spPr>
          <a:xfrm>
            <a:off x="4832400" y="1152475"/>
            <a:ext cx="3999900" cy="34164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a:p>
        </p:txBody>
      </p:sp>
      <p:pic>
        <p:nvPicPr>
          <p:cNvPr id="222" name="Google Shape;222;p36"/>
          <p:cNvPicPr preferRelativeResize="0"/>
          <p:nvPr/>
        </p:nvPicPr>
        <p:blipFill>
          <a:blip r:embed="rId3">
            <a:alphaModFix/>
          </a:blip>
          <a:stretch>
            <a:fillRect/>
          </a:stretch>
        </p:blipFill>
        <p:spPr>
          <a:xfrm>
            <a:off x="5421300" y="1379175"/>
            <a:ext cx="3104425" cy="31044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a:p>
        </p:txBody>
      </p:sp>
      <p:sp>
        <p:nvSpPr>
          <p:cNvPr id="228" name="Google Shape;228;p37"/>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2800"/>
              <a:t>About constructing learning: what you can </a:t>
            </a:r>
            <a:r>
              <a:rPr lang="en" sz="2800">
                <a:solidFill>
                  <a:srgbClr val="FF6600"/>
                </a:solidFill>
              </a:rPr>
              <a:t>do every day</a:t>
            </a:r>
            <a:r>
              <a:rPr lang="en" sz="2800"/>
              <a:t> </a:t>
            </a:r>
            <a:endParaRPr sz="3000">
              <a:solidFill>
                <a:srgbClr val="0000FF"/>
              </a:solidFill>
            </a:endParaRPr>
          </a:p>
        </p:txBody>
      </p:sp>
      <p:pic>
        <p:nvPicPr>
          <p:cNvPr id="229" name="Google Shape;229;p37"/>
          <p:cNvPicPr preferRelativeResize="0"/>
          <p:nvPr/>
        </p:nvPicPr>
        <p:blipFill>
          <a:blip r:embed="rId3">
            <a:alphaModFix/>
          </a:blip>
          <a:stretch>
            <a:fillRect/>
          </a:stretch>
        </p:blipFill>
        <p:spPr>
          <a:xfrm>
            <a:off x="2649600" y="1170150"/>
            <a:ext cx="6494401" cy="3089673"/>
          </a:xfrm>
          <a:prstGeom prst="rect">
            <a:avLst/>
          </a:prstGeom>
          <a:noFill/>
          <a:ln>
            <a:noFill/>
          </a:ln>
        </p:spPr>
      </p:pic>
      <p:pic>
        <p:nvPicPr>
          <p:cNvPr id="230" name="Google Shape;230;p37"/>
          <p:cNvPicPr preferRelativeResize="0"/>
          <p:nvPr/>
        </p:nvPicPr>
        <p:blipFill>
          <a:blip r:embed="rId4">
            <a:alphaModFix/>
          </a:blip>
          <a:stretch>
            <a:fillRect/>
          </a:stretch>
        </p:blipFill>
        <p:spPr>
          <a:xfrm>
            <a:off x="126075" y="1053000"/>
            <a:ext cx="2443042" cy="401557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Things to do every day...for example</a:t>
            </a:r>
            <a:endParaRPr/>
          </a:p>
        </p:txBody>
      </p:sp>
      <p:sp>
        <p:nvSpPr>
          <p:cNvPr id="236" name="Google Shape;236;p38"/>
          <p:cNvSpPr txBox="1">
            <a:spLocks noGrp="1"/>
          </p:cNvSpPr>
          <p:nvPr>
            <p:ph type="body" idx="1"/>
          </p:nvPr>
        </p:nvSpPr>
        <p:spPr>
          <a:xfrm>
            <a:off x="311700" y="1152475"/>
            <a:ext cx="3999900" cy="3416400"/>
          </a:xfrm>
          <a:prstGeom prst="rect">
            <a:avLst/>
          </a:prstGeom>
        </p:spPr>
        <p:txBody>
          <a:bodyPr spcFirstLastPara="1" wrap="square" lIns="91425" tIns="45700" rIns="91425" bIns="45700" anchor="ctr" anchorCtr="0">
            <a:noAutofit/>
          </a:bodyPr>
          <a:lstStyle/>
          <a:p>
            <a:pPr marL="457200" lvl="0" indent="-368300" algn="l" rtl="0">
              <a:spcBef>
                <a:spcPts val="560"/>
              </a:spcBef>
              <a:spcAft>
                <a:spcPts val="0"/>
              </a:spcAft>
              <a:buSzPts val="2200"/>
              <a:buFont typeface="Calibri"/>
              <a:buChar char="●"/>
            </a:pPr>
            <a:r>
              <a:rPr lang="en" sz="2200">
                <a:latin typeface="Calibri"/>
                <a:ea typeface="Calibri"/>
                <a:cs typeface="Calibri"/>
                <a:sym typeface="Calibri"/>
              </a:rPr>
              <a:t>Build reflection into the learning process</a:t>
            </a:r>
            <a:endParaRPr sz="2200">
              <a:latin typeface="Calibri"/>
              <a:ea typeface="Calibri"/>
              <a:cs typeface="Calibri"/>
              <a:sym typeface="Calibri"/>
            </a:endParaRPr>
          </a:p>
          <a:p>
            <a:pPr marL="0" lvl="0" indent="0" algn="l" rtl="0">
              <a:spcBef>
                <a:spcPts val="560"/>
              </a:spcBef>
              <a:spcAft>
                <a:spcPts val="0"/>
              </a:spcAft>
              <a:buNone/>
            </a:pPr>
            <a:endParaRPr sz="2200"/>
          </a:p>
          <a:p>
            <a:pPr marL="457200" lvl="0" indent="-368300" algn="l" rtl="0">
              <a:spcBef>
                <a:spcPts val="560"/>
              </a:spcBef>
              <a:spcAft>
                <a:spcPts val="0"/>
              </a:spcAft>
              <a:buSzPts val="2200"/>
              <a:buFont typeface="Calibri"/>
              <a:buChar char="●"/>
            </a:pPr>
            <a:r>
              <a:rPr lang="en" sz="2200">
                <a:latin typeface="Calibri"/>
                <a:ea typeface="Calibri"/>
                <a:cs typeface="Calibri"/>
                <a:sym typeface="Calibri"/>
              </a:rPr>
              <a:t>Incorporate routines for thinking and learning</a:t>
            </a:r>
            <a:endParaRPr sz="2200">
              <a:latin typeface="Calibri"/>
              <a:ea typeface="Calibri"/>
              <a:cs typeface="Calibri"/>
              <a:sym typeface="Calibri"/>
            </a:endParaRPr>
          </a:p>
        </p:txBody>
      </p:sp>
      <p:sp>
        <p:nvSpPr>
          <p:cNvPr id="237" name="Google Shape;237;p38"/>
          <p:cNvSpPr txBox="1">
            <a:spLocks noGrp="1"/>
          </p:cNvSpPr>
          <p:nvPr>
            <p:ph type="body" idx="2"/>
          </p:nvPr>
        </p:nvSpPr>
        <p:spPr>
          <a:xfrm>
            <a:off x="4832400" y="1152475"/>
            <a:ext cx="3999900" cy="34164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a:p>
        </p:txBody>
      </p:sp>
      <p:pic>
        <p:nvPicPr>
          <p:cNvPr id="238" name="Google Shape;238;p38" descr="https://www.buildinglearningpower.com/wp-content/uploads/2020/12/Cat_Lion_Reflection.jpg">
            <a:hlinkClick r:id="rId3"/>
          </p:cNvPr>
          <p:cNvPicPr preferRelativeResize="0"/>
          <p:nvPr/>
        </p:nvPicPr>
        <p:blipFill rotWithShape="1">
          <a:blip r:embed="rId4">
            <a:alphaModFix/>
          </a:blip>
          <a:srcRect/>
          <a:stretch/>
        </p:blipFill>
        <p:spPr>
          <a:xfrm>
            <a:off x="5894307" y="839059"/>
            <a:ext cx="2690148" cy="2108403"/>
          </a:xfrm>
          <a:prstGeom prst="rect">
            <a:avLst/>
          </a:prstGeom>
          <a:noFill/>
          <a:ln>
            <a:noFill/>
          </a:ln>
        </p:spPr>
      </p:pic>
      <p:pic>
        <p:nvPicPr>
          <p:cNvPr id="239" name="Google Shape;239;p38" descr="https://www.buildinglearningpower.com/wp-content/uploads/2020/11/VTR-seethinkwonder.jpg">
            <a:hlinkClick r:id="rId5"/>
          </p:cNvPr>
          <p:cNvPicPr preferRelativeResize="0"/>
          <p:nvPr/>
        </p:nvPicPr>
        <p:blipFill rotWithShape="1">
          <a:blip r:embed="rId6">
            <a:alphaModFix/>
          </a:blip>
          <a:srcRect/>
          <a:stretch/>
        </p:blipFill>
        <p:spPr>
          <a:xfrm>
            <a:off x="5508171" y="2927129"/>
            <a:ext cx="3335015" cy="215775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a:p>
        </p:txBody>
      </p:sp>
      <p:pic>
        <p:nvPicPr>
          <p:cNvPr id="245" name="Google Shape;245;p39"/>
          <p:cNvPicPr preferRelativeResize="0"/>
          <p:nvPr/>
        </p:nvPicPr>
        <p:blipFill>
          <a:blip r:embed="rId3">
            <a:alphaModFix/>
          </a:blip>
          <a:stretch>
            <a:fillRect/>
          </a:stretch>
        </p:blipFill>
        <p:spPr>
          <a:xfrm>
            <a:off x="2587800" y="1178051"/>
            <a:ext cx="6480001" cy="3045600"/>
          </a:xfrm>
          <a:prstGeom prst="rect">
            <a:avLst/>
          </a:prstGeom>
          <a:noFill/>
          <a:ln>
            <a:noFill/>
          </a:ln>
        </p:spPr>
      </p:pic>
      <p:sp>
        <p:nvSpPr>
          <p:cNvPr id="246" name="Google Shape;246;p39"/>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a:t>About celebrating learning: what you </a:t>
            </a:r>
            <a:r>
              <a:rPr lang="en" sz="3000">
                <a:solidFill>
                  <a:srgbClr val="FF6600"/>
                </a:solidFill>
              </a:rPr>
              <a:t>display</a:t>
            </a:r>
            <a:endParaRPr/>
          </a:p>
        </p:txBody>
      </p:sp>
      <p:pic>
        <p:nvPicPr>
          <p:cNvPr id="247" name="Google Shape;247;p39"/>
          <p:cNvPicPr preferRelativeResize="0"/>
          <p:nvPr/>
        </p:nvPicPr>
        <p:blipFill>
          <a:blip r:embed="rId4">
            <a:alphaModFix/>
          </a:blip>
          <a:stretch>
            <a:fillRect/>
          </a:stretch>
        </p:blipFill>
        <p:spPr>
          <a:xfrm>
            <a:off x="92250" y="1120588"/>
            <a:ext cx="2495550" cy="372427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Calibri"/>
                <a:ea typeface="Calibri"/>
                <a:cs typeface="Calibri"/>
                <a:sym typeface="Calibri"/>
              </a:rPr>
              <a:t>Things to display...for example</a:t>
            </a:r>
            <a:endParaRPr>
              <a:latin typeface="Calibri"/>
              <a:ea typeface="Calibri"/>
              <a:cs typeface="Calibri"/>
              <a:sym typeface="Calibri"/>
            </a:endParaRPr>
          </a:p>
        </p:txBody>
      </p:sp>
      <p:sp>
        <p:nvSpPr>
          <p:cNvPr id="253" name="Google Shape;253;p40"/>
          <p:cNvSpPr txBox="1">
            <a:spLocks noGrp="1"/>
          </p:cNvSpPr>
          <p:nvPr>
            <p:ph type="body" idx="1"/>
          </p:nvPr>
        </p:nvSpPr>
        <p:spPr>
          <a:xfrm>
            <a:off x="311700" y="1152475"/>
            <a:ext cx="3999900" cy="3416400"/>
          </a:xfrm>
          <a:prstGeom prst="rect">
            <a:avLst/>
          </a:prstGeom>
        </p:spPr>
        <p:txBody>
          <a:bodyPr spcFirstLastPara="1" wrap="square" lIns="91425" tIns="45700" rIns="91425" bIns="45700" anchor="ctr" anchorCtr="0">
            <a:noAutofit/>
          </a:bodyPr>
          <a:lstStyle/>
          <a:p>
            <a:pPr marL="457200" lvl="0" indent="-355600" algn="l" rtl="0">
              <a:spcBef>
                <a:spcPts val="560"/>
              </a:spcBef>
              <a:spcAft>
                <a:spcPts val="0"/>
              </a:spcAft>
              <a:buSzPts val="2000"/>
              <a:buFont typeface="Calibri"/>
              <a:buChar char="●"/>
            </a:pPr>
            <a:r>
              <a:rPr lang="en" sz="2000">
                <a:latin typeface="Calibri"/>
                <a:ea typeface="Calibri"/>
                <a:cs typeface="Calibri"/>
                <a:sym typeface="Calibri"/>
              </a:rPr>
              <a:t>Bring the learning process out of the shadows</a:t>
            </a:r>
            <a:endParaRPr sz="2000">
              <a:latin typeface="Calibri"/>
              <a:ea typeface="Calibri"/>
              <a:cs typeface="Calibri"/>
              <a:sym typeface="Calibri"/>
            </a:endParaRPr>
          </a:p>
          <a:p>
            <a:pPr marL="0" lvl="0" indent="0" algn="l" rtl="0">
              <a:spcBef>
                <a:spcPts val="560"/>
              </a:spcBef>
              <a:spcAft>
                <a:spcPts val="0"/>
              </a:spcAft>
              <a:buNone/>
            </a:pPr>
            <a:endParaRPr sz="2000">
              <a:latin typeface="Calibri"/>
              <a:ea typeface="Calibri"/>
              <a:cs typeface="Calibri"/>
              <a:sym typeface="Calibri"/>
            </a:endParaRPr>
          </a:p>
          <a:p>
            <a:pPr marL="457200" lvl="0" indent="-355600" algn="l" rtl="0">
              <a:spcBef>
                <a:spcPts val="560"/>
              </a:spcBef>
              <a:spcAft>
                <a:spcPts val="0"/>
              </a:spcAft>
              <a:buSzPts val="2000"/>
              <a:buFont typeface="Calibri"/>
              <a:buChar char="●"/>
            </a:pPr>
            <a:r>
              <a:rPr lang="en" sz="2000">
                <a:latin typeface="Calibri"/>
                <a:ea typeface="Calibri"/>
                <a:cs typeface="Calibri"/>
                <a:sym typeface="Calibri"/>
              </a:rPr>
              <a:t>Celebrate the growth of learning behaviours publicly</a:t>
            </a:r>
            <a:endParaRPr sz="2000">
              <a:latin typeface="Calibri"/>
              <a:ea typeface="Calibri"/>
              <a:cs typeface="Calibri"/>
              <a:sym typeface="Calibri"/>
            </a:endParaRPr>
          </a:p>
          <a:p>
            <a:pPr marL="0" lvl="0" indent="0" algn="l" rtl="0">
              <a:spcBef>
                <a:spcPts val="560"/>
              </a:spcBef>
              <a:spcAft>
                <a:spcPts val="0"/>
              </a:spcAft>
              <a:buNone/>
            </a:pPr>
            <a:endParaRPr sz="2000">
              <a:latin typeface="Calibri"/>
              <a:ea typeface="Calibri"/>
              <a:cs typeface="Calibri"/>
              <a:sym typeface="Calibri"/>
            </a:endParaRPr>
          </a:p>
          <a:p>
            <a:pPr marL="457200" lvl="0" indent="-355600" algn="l" rtl="0">
              <a:spcBef>
                <a:spcPts val="560"/>
              </a:spcBef>
              <a:spcAft>
                <a:spcPts val="0"/>
              </a:spcAft>
              <a:buSzPts val="2000"/>
              <a:buFont typeface="Calibri"/>
              <a:buChar char="●"/>
            </a:pPr>
            <a:r>
              <a:rPr lang="en" sz="2000">
                <a:latin typeface="Calibri"/>
                <a:ea typeface="Calibri"/>
                <a:cs typeface="Calibri"/>
                <a:sym typeface="Calibri"/>
              </a:rPr>
              <a:t>Re-define failure</a:t>
            </a:r>
            <a:endParaRPr sz="2000">
              <a:latin typeface="Calibri"/>
              <a:ea typeface="Calibri"/>
              <a:cs typeface="Calibri"/>
              <a:sym typeface="Calibri"/>
            </a:endParaRPr>
          </a:p>
        </p:txBody>
      </p:sp>
      <p:sp>
        <p:nvSpPr>
          <p:cNvPr id="254" name="Google Shape;254;p40"/>
          <p:cNvSpPr txBox="1">
            <a:spLocks noGrp="1"/>
          </p:cNvSpPr>
          <p:nvPr>
            <p:ph type="body" idx="2"/>
          </p:nvPr>
        </p:nvSpPr>
        <p:spPr>
          <a:xfrm>
            <a:off x="4832400" y="1152475"/>
            <a:ext cx="3999900" cy="34164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a:p>
        </p:txBody>
      </p:sp>
      <p:pic>
        <p:nvPicPr>
          <p:cNvPr id="255" name="Google Shape;255;p40" descr="https://www.buildinglearningpower.com/wp-content/uploads/2016/12/making-learning-visible.png">
            <a:hlinkClick r:id="rId3"/>
          </p:cNvPr>
          <p:cNvPicPr preferRelativeResize="0"/>
          <p:nvPr/>
        </p:nvPicPr>
        <p:blipFill rotWithShape="1">
          <a:blip r:embed="rId4">
            <a:alphaModFix/>
          </a:blip>
          <a:srcRect/>
          <a:stretch/>
        </p:blipFill>
        <p:spPr>
          <a:xfrm>
            <a:off x="5934070" y="274639"/>
            <a:ext cx="2457676" cy="2457676"/>
          </a:xfrm>
          <a:prstGeom prst="rect">
            <a:avLst/>
          </a:prstGeom>
          <a:noFill/>
          <a:ln>
            <a:noFill/>
          </a:ln>
        </p:spPr>
      </p:pic>
      <p:pic>
        <p:nvPicPr>
          <p:cNvPr id="256" name="Google Shape;256;p40" descr="https://www.buildinglearningpower.com/wp-content/uploads/2018/08/FAIL.jpg">
            <a:hlinkClick r:id="rId5"/>
          </p:cNvPr>
          <p:cNvPicPr preferRelativeResize="0"/>
          <p:nvPr/>
        </p:nvPicPr>
        <p:blipFill rotWithShape="1">
          <a:blip r:embed="rId6">
            <a:alphaModFix/>
          </a:blip>
          <a:srcRect/>
          <a:stretch/>
        </p:blipFill>
        <p:spPr>
          <a:xfrm>
            <a:off x="5246915" y="2829848"/>
            <a:ext cx="3813706" cy="2035932"/>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pic>
        <p:nvPicPr>
          <p:cNvPr id="272" name="Google Shape;272;p42" descr="Putting Learning Power into practice relies on developing learning friendly classroom cultures.  Making lots of little shifts in how teachers think and act. Building Learning Power is about helping young people become better learners. Find out more: https://www.buildinglearningpower.com/" title="Putting Learning Power into practice in schools">
            <a:hlinkClick r:id="rId3"/>
          </p:cNvPr>
          <p:cNvPicPr preferRelativeResize="0"/>
          <p:nvPr/>
        </p:nvPicPr>
        <p:blipFill>
          <a:blip r:embed="rId4">
            <a:alphaModFix/>
          </a:blip>
          <a:stretch>
            <a:fillRect/>
          </a:stretch>
        </p:blipFill>
        <p:spPr>
          <a:xfrm>
            <a:off x="1403175" y="-1"/>
            <a:ext cx="685801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3"/>
          <p:cNvSpPr txBox="1">
            <a:spLocks noGrp="1"/>
          </p:cNvSpPr>
          <p:nvPr>
            <p:ph type="subTitle" idx="1"/>
          </p:nvPr>
        </p:nvSpPr>
        <p:spPr>
          <a:xfrm>
            <a:off x="7010403" y="1539720"/>
            <a:ext cx="1959000" cy="1371600"/>
          </a:xfrm>
          <a:prstGeom prst="rect">
            <a:avLst/>
          </a:prstGeom>
        </p:spPr>
        <p:txBody>
          <a:bodyPr spcFirstLastPara="1" wrap="square" lIns="91425" tIns="45700" rIns="91425" bIns="45700" anchor="ctr" anchorCtr="0">
            <a:noAutofit/>
          </a:bodyPr>
          <a:lstStyle/>
          <a:p>
            <a:pPr marL="0" lvl="0" indent="0" algn="l" rtl="0">
              <a:spcBef>
                <a:spcPts val="380"/>
              </a:spcBef>
              <a:spcAft>
                <a:spcPts val="0"/>
              </a:spcAft>
              <a:buNone/>
            </a:pPr>
            <a:r>
              <a:rPr lang="en">
                <a:solidFill>
                  <a:srgbClr val="FF6600"/>
                </a:solidFill>
              </a:rPr>
              <a:t>Do we agree with the outcomes?</a:t>
            </a:r>
            <a:endParaRPr>
              <a:solidFill>
                <a:srgbClr val="FF6600"/>
              </a:solidFill>
            </a:endParaRPr>
          </a:p>
        </p:txBody>
      </p:sp>
      <p:sp>
        <p:nvSpPr>
          <p:cNvPr id="278" name="Google Shape;278;p43"/>
          <p:cNvSpPr txBox="1">
            <a:spLocks noGrp="1"/>
          </p:cNvSpPr>
          <p:nvPr>
            <p:ph type="title"/>
          </p:nvPr>
        </p:nvSpPr>
        <p:spPr>
          <a:xfrm>
            <a:off x="457200" y="1539727"/>
            <a:ext cx="6324600" cy="20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smtClean="0"/>
              <a:t>                              Outcome </a:t>
            </a:r>
            <a:r>
              <a:rPr lang="en" dirty="0"/>
              <a:t>2</a:t>
            </a:r>
            <a:br>
              <a:rPr lang="en" dirty="0"/>
            </a:br>
            <a:r>
              <a:rPr lang="en" dirty="0"/>
              <a:t>Consider our school’s vision for learning in relation to </a:t>
            </a:r>
            <a:r>
              <a:rPr lang="en" dirty="0" smtClean="0"/>
              <a:t>classroom culture</a:t>
            </a:r>
            <a:endParaRP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4"/>
          <p:cNvPicPr preferRelativeResize="0"/>
          <p:nvPr/>
        </p:nvPicPr>
        <p:blipFill>
          <a:blip r:embed="rId3">
            <a:alphaModFix/>
          </a:blip>
          <a:stretch>
            <a:fillRect/>
          </a:stretch>
        </p:blipFill>
        <p:spPr>
          <a:xfrm>
            <a:off x="630275" y="616200"/>
            <a:ext cx="7698250" cy="4519125"/>
          </a:xfrm>
          <a:prstGeom prst="rect">
            <a:avLst/>
          </a:prstGeom>
          <a:noFill/>
          <a:ln>
            <a:noFill/>
          </a:ln>
        </p:spPr>
      </p:pic>
      <p:sp>
        <p:nvSpPr>
          <p:cNvPr id="285" name="Google Shape;285;p44"/>
          <p:cNvSpPr txBox="1">
            <a:spLocks noGrp="1"/>
          </p:cNvSpPr>
          <p:nvPr>
            <p:ph type="title"/>
          </p:nvPr>
        </p:nvSpPr>
        <p:spPr>
          <a:xfrm>
            <a:off x="114573" y="0"/>
            <a:ext cx="8381400" cy="79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90"/>
              </a:buClr>
              <a:buSzPts val="3200"/>
              <a:buFont typeface="Open Sans"/>
              <a:buNone/>
            </a:pPr>
            <a:r>
              <a:rPr lang="en" sz="3200" b="0" i="0" u="none" strike="noStrike" cap="none">
                <a:solidFill>
                  <a:srgbClr val="000090"/>
                </a:solidFill>
                <a:latin typeface="Open Sans"/>
                <a:ea typeface="Open Sans"/>
                <a:cs typeface="Open Sans"/>
                <a:sym typeface="Open Sans"/>
              </a:rPr>
              <a:t>A learning focused culture</a:t>
            </a:r>
            <a:endParaRPr sz="3200" b="0" i="0" u="none" strike="noStrike" cap="none">
              <a:solidFill>
                <a:srgbClr val="000090"/>
              </a:solidFill>
              <a:latin typeface="Open Sans"/>
              <a:ea typeface="Open Sans"/>
              <a:cs typeface="Open Sans"/>
              <a:sym typeface="Open Sans"/>
            </a:endParaRPr>
          </a:p>
        </p:txBody>
      </p:sp>
      <p:sp>
        <p:nvSpPr>
          <p:cNvPr id="286" name="Google Shape;286;p44"/>
          <p:cNvSpPr txBox="1">
            <a:spLocks noGrp="1"/>
          </p:cNvSpPr>
          <p:nvPr>
            <p:ph type="body" idx="1"/>
          </p:nvPr>
        </p:nvSpPr>
        <p:spPr>
          <a:xfrm>
            <a:off x="381007" y="1160373"/>
            <a:ext cx="8407800" cy="2975100"/>
          </a:xfrm>
          <a:prstGeom prst="rect">
            <a:avLst/>
          </a:prstGeom>
          <a:noFill/>
          <a:ln>
            <a:noFill/>
          </a:ln>
        </p:spPr>
        <p:txBody>
          <a:bodyPr spcFirstLastPara="1" wrap="square" lIns="91425" tIns="45700" rIns="91425" bIns="45700" anchor="ctr" anchorCtr="0">
            <a:noAutofit/>
          </a:bodyPr>
          <a:lstStyle/>
          <a:p>
            <a:pPr marL="76200" marR="0" lvl="0" indent="0" algn="l" rtl="0">
              <a:lnSpc>
                <a:spcPct val="100000"/>
              </a:lnSpc>
              <a:spcBef>
                <a:spcPts val="560"/>
              </a:spcBef>
              <a:spcAft>
                <a:spcPts val="0"/>
              </a:spcAft>
              <a:buClr>
                <a:srgbClr val="3366FF"/>
              </a:buClr>
              <a:buSzPts val="2400"/>
              <a:buFont typeface="Noto Sans Symbols"/>
              <a:buNone/>
            </a:pPr>
            <a:endParaRPr sz="2400" b="0" i="0" u="none" strike="noStrike" cap="none">
              <a:solidFill>
                <a:srgbClr val="3366FF"/>
              </a:solidFill>
              <a:latin typeface="Open Sans"/>
              <a:ea typeface="Open Sans"/>
              <a:cs typeface="Open Sans"/>
              <a:sym typeface="Open Sans"/>
            </a:endParaRPr>
          </a:p>
          <a:p>
            <a:pPr marL="76200" marR="0" lvl="0" indent="0" algn="l" rtl="0">
              <a:lnSpc>
                <a:spcPct val="100000"/>
              </a:lnSpc>
              <a:spcBef>
                <a:spcPts val="560"/>
              </a:spcBef>
              <a:spcAft>
                <a:spcPts val="0"/>
              </a:spcAft>
              <a:buClr>
                <a:srgbClr val="3366FF"/>
              </a:buClr>
              <a:buSzPts val="2400"/>
              <a:buFont typeface="Noto Sans Symbols"/>
              <a:buNone/>
            </a:pPr>
            <a:r>
              <a:rPr lang="en" sz="2400" b="0" i="0" u="none" strike="noStrike" cap="none">
                <a:solidFill>
                  <a:srgbClr val="3366FF"/>
                </a:solidFill>
                <a:latin typeface="Open Sans"/>
                <a:ea typeface="Open Sans"/>
                <a:cs typeface="Open Sans"/>
                <a:sym typeface="Open Sans"/>
              </a:rPr>
              <a:t>  </a:t>
            </a:r>
            <a:endParaRPr sz="2400" b="0" i="0" u="none" strike="noStrike" cap="none">
              <a:solidFill>
                <a:srgbClr val="3366FF"/>
              </a:solidFill>
              <a:latin typeface="Open Sans"/>
              <a:ea typeface="Open Sans"/>
              <a:cs typeface="Open Sans"/>
              <a:sym typeface="Open Sans"/>
            </a:endParaRPr>
          </a:p>
        </p:txBody>
      </p:sp>
      <p:sp>
        <p:nvSpPr>
          <p:cNvPr id="287" name="Google Shape;287;p44"/>
          <p:cNvSpPr txBox="1">
            <a:spLocks noGrp="1"/>
          </p:cNvSpPr>
          <p:nvPr>
            <p:ph type="sldNum" idx="12"/>
          </p:nvPr>
        </p:nvSpPr>
        <p:spPr>
          <a:xfrm>
            <a:off x="2564325" y="4410576"/>
            <a:ext cx="2133600" cy="245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18</a:t>
            </a:fld>
            <a:endParaRPr/>
          </a:p>
        </p:txBody>
      </p:sp>
      <p:sp>
        <p:nvSpPr>
          <p:cNvPr id="288" name="Google Shape;288;p44"/>
          <p:cNvSpPr/>
          <p:nvPr/>
        </p:nvSpPr>
        <p:spPr>
          <a:xfrm>
            <a:off x="6131899" y="978485"/>
            <a:ext cx="2062480" cy="3978402"/>
          </a:xfrm>
          <a:custGeom>
            <a:avLst/>
            <a:gdLst/>
            <a:ahLst/>
            <a:cxnLst/>
            <a:rect l="l" t="t" r="r" b="b"/>
            <a:pathLst>
              <a:path w="1778000" h="1752600" extrusionOk="0">
                <a:moveTo>
                  <a:pt x="38100" y="12700"/>
                </a:moveTo>
                <a:lnTo>
                  <a:pt x="1778000" y="0"/>
                </a:lnTo>
                <a:lnTo>
                  <a:pt x="1752600" y="1752600"/>
                </a:lnTo>
                <a:lnTo>
                  <a:pt x="0" y="1739900"/>
                </a:lnTo>
                <a:lnTo>
                  <a:pt x="38100" y="12700"/>
                </a:lnTo>
                <a:close/>
              </a:path>
            </a:pathLst>
          </a:custGeom>
          <a:noFill/>
          <a:ln w="57150" cap="flat" cmpd="sng">
            <a:solidFill>
              <a:srgbClr val="C3644C"/>
            </a:solidFill>
            <a:prstDash val="solid"/>
            <a:round/>
            <a:headEnd type="none" w="sm" len="sm"/>
            <a:tailEnd type="none" w="sm" len="sm"/>
          </a:ln>
          <a:effectLst>
            <a:outerShdw blurRad="31750" dist="25400" dir="5400000" rotWithShape="0">
              <a:srgbClr val="000000">
                <a:alpha val="4941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5"/>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90"/>
              </a:buClr>
              <a:buSzPts val="3200"/>
              <a:buFont typeface="Open Sans"/>
              <a:buNone/>
            </a:pPr>
            <a:r>
              <a:rPr lang="en" sz="3000"/>
              <a:t>Just checking...</a:t>
            </a:r>
            <a:r>
              <a:rPr lang="en" sz="3000" b="0" i="0" u="none" strike="noStrike" cap="none">
                <a:solidFill>
                  <a:srgbClr val="000090"/>
                </a:solidFill>
                <a:latin typeface="Open Sans"/>
                <a:ea typeface="Open Sans"/>
                <a:cs typeface="Open Sans"/>
                <a:sym typeface="Open Sans"/>
              </a:rPr>
              <a:t> </a:t>
            </a:r>
            <a:endParaRPr sz="3000" b="0" i="0" u="none" strike="noStrike" cap="none">
              <a:solidFill>
                <a:srgbClr val="000090"/>
              </a:solidFill>
              <a:latin typeface="Open Sans"/>
              <a:ea typeface="Open Sans"/>
              <a:cs typeface="Open Sans"/>
              <a:sym typeface="Open Sans"/>
            </a:endParaRPr>
          </a:p>
        </p:txBody>
      </p:sp>
      <p:sp>
        <p:nvSpPr>
          <p:cNvPr id="294" name="Google Shape;294;p45"/>
          <p:cNvSpPr txBox="1">
            <a:spLocks noGrp="1"/>
          </p:cNvSpPr>
          <p:nvPr>
            <p:ph type="body" idx="1"/>
          </p:nvPr>
        </p:nvSpPr>
        <p:spPr>
          <a:xfrm>
            <a:off x="381007" y="1289303"/>
            <a:ext cx="8407800" cy="33057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560"/>
              </a:spcBef>
              <a:spcAft>
                <a:spcPts val="0"/>
              </a:spcAft>
              <a:buClr>
                <a:srgbClr val="0000FF"/>
              </a:buClr>
              <a:buSzPts val="2400"/>
              <a:buFont typeface="Noto Sans Symbols"/>
              <a:buChar char="●"/>
            </a:pPr>
            <a:r>
              <a:rPr lang="en">
                <a:solidFill>
                  <a:srgbClr val="0000FF"/>
                </a:solidFill>
              </a:rPr>
              <a:t>Discuss together;</a:t>
            </a:r>
            <a:endParaRPr>
              <a:solidFill>
                <a:srgbClr val="0000FF"/>
              </a:solidFill>
            </a:endParaRPr>
          </a:p>
          <a:p>
            <a:pPr marL="914400" marR="0" lvl="1" indent="-361950" algn="l" rtl="0">
              <a:lnSpc>
                <a:spcPct val="100000"/>
              </a:lnSpc>
              <a:spcBef>
                <a:spcPts val="560"/>
              </a:spcBef>
              <a:spcAft>
                <a:spcPts val="0"/>
              </a:spcAft>
              <a:buClr>
                <a:srgbClr val="0000FF"/>
              </a:buClr>
              <a:buSzPts val="2100"/>
              <a:buChar char="○"/>
            </a:pPr>
            <a:r>
              <a:rPr lang="en" sz="2100">
                <a:solidFill>
                  <a:srgbClr val="0000FF"/>
                </a:solidFill>
              </a:rPr>
              <a:t>What you understand by each of the ‘Ends’ statements</a:t>
            </a:r>
            <a:endParaRPr sz="2100">
              <a:solidFill>
                <a:srgbClr val="0000FF"/>
              </a:solidFill>
            </a:endParaRPr>
          </a:p>
          <a:p>
            <a:pPr marL="914400" marR="0" lvl="1" indent="-361950" algn="l" rtl="0">
              <a:lnSpc>
                <a:spcPct val="100000"/>
              </a:lnSpc>
              <a:spcBef>
                <a:spcPts val="560"/>
              </a:spcBef>
              <a:spcAft>
                <a:spcPts val="0"/>
              </a:spcAft>
              <a:buClr>
                <a:srgbClr val="0000FF"/>
              </a:buClr>
              <a:buSzPts val="2100"/>
              <a:buChar char="○"/>
            </a:pPr>
            <a:r>
              <a:rPr lang="en" sz="2100">
                <a:solidFill>
                  <a:srgbClr val="0000FF"/>
                </a:solidFill>
              </a:rPr>
              <a:t>Do we want our students to be like this? Why?</a:t>
            </a:r>
            <a:endParaRPr sz="2100">
              <a:solidFill>
                <a:srgbClr val="0000FF"/>
              </a:solidFill>
            </a:endParaRPr>
          </a:p>
          <a:p>
            <a:pPr marL="914400" marR="0" lvl="1" indent="-361950" algn="l" rtl="0">
              <a:lnSpc>
                <a:spcPct val="100000"/>
              </a:lnSpc>
              <a:spcBef>
                <a:spcPts val="560"/>
              </a:spcBef>
              <a:spcAft>
                <a:spcPts val="0"/>
              </a:spcAft>
              <a:buClr>
                <a:srgbClr val="0000FF"/>
              </a:buClr>
              <a:buSzPts val="2100"/>
              <a:buChar char="○"/>
            </a:pPr>
            <a:r>
              <a:rPr lang="en" sz="2100">
                <a:solidFill>
                  <a:srgbClr val="0000FF"/>
                </a:solidFill>
              </a:rPr>
              <a:t>Do they become more like this as they pass through our school? How do we know?</a:t>
            </a:r>
            <a:endParaRPr sz="2100">
              <a:solidFill>
                <a:srgbClr val="0000FF"/>
              </a:solidFill>
            </a:endParaRPr>
          </a:p>
          <a:p>
            <a:pPr marL="914400" marR="0" lvl="1" indent="-361950" algn="l" rtl="0">
              <a:lnSpc>
                <a:spcPct val="100000"/>
              </a:lnSpc>
              <a:spcBef>
                <a:spcPts val="560"/>
              </a:spcBef>
              <a:spcAft>
                <a:spcPts val="0"/>
              </a:spcAft>
              <a:buClr>
                <a:srgbClr val="0000FF"/>
              </a:buClr>
              <a:buSzPts val="2100"/>
              <a:buChar char="○"/>
            </a:pPr>
            <a:r>
              <a:rPr lang="en" sz="2100">
                <a:solidFill>
                  <a:srgbClr val="0000FF"/>
                </a:solidFill>
              </a:rPr>
              <a:t>How do these ends chime with our school’s values/vision?</a:t>
            </a:r>
            <a:endParaRPr sz="2100">
              <a:solidFill>
                <a:srgbClr val="0000FF"/>
              </a:solidFill>
            </a:endParaRPr>
          </a:p>
        </p:txBody>
      </p:sp>
      <p:pic>
        <p:nvPicPr>
          <p:cNvPr id="295" name="Google Shape;295;p45" descr="People talking icon group of people symbol Vector Image"/>
          <p:cNvPicPr preferRelativeResize="0"/>
          <p:nvPr/>
        </p:nvPicPr>
        <p:blipFill rotWithShape="1">
          <a:blip r:embed="rId3">
            <a:alphaModFix/>
          </a:blip>
          <a:srcRect b="12679"/>
          <a:stretch/>
        </p:blipFill>
        <p:spPr>
          <a:xfrm>
            <a:off x="7559650" y="105030"/>
            <a:ext cx="1477681" cy="1251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solidFill>
                  <a:srgbClr val="0000FF"/>
                </a:solidFill>
                <a:latin typeface="Calibri"/>
                <a:ea typeface="Calibri"/>
                <a:cs typeface="Calibri"/>
                <a:sym typeface="Calibri"/>
              </a:rPr>
              <a:t>What we are trying to achieve in this session</a:t>
            </a:r>
            <a:endParaRPr>
              <a:solidFill>
                <a:srgbClr val="0000FF"/>
              </a:solidFill>
              <a:latin typeface="Calibri"/>
              <a:ea typeface="Calibri"/>
              <a:cs typeface="Calibri"/>
              <a:sym typeface="Calibri"/>
            </a:endParaRPr>
          </a:p>
        </p:txBody>
      </p:sp>
      <p:sp>
        <p:nvSpPr>
          <p:cNvPr id="131" name="Google Shape;131;p26"/>
          <p:cNvSpPr txBox="1">
            <a:spLocks noGrp="1"/>
          </p:cNvSpPr>
          <p:nvPr>
            <p:ph type="body" idx="1"/>
          </p:nvPr>
        </p:nvSpPr>
        <p:spPr>
          <a:xfrm>
            <a:off x="311700" y="1152475"/>
            <a:ext cx="3999900" cy="34164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r>
              <a:rPr lang="en" sz="2400" dirty="0">
                <a:solidFill>
                  <a:srgbClr val="0000FF"/>
                </a:solidFill>
                <a:latin typeface="Calibri"/>
                <a:ea typeface="Calibri"/>
                <a:cs typeface="Calibri"/>
                <a:sym typeface="Calibri"/>
              </a:rPr>
              <a:t>Outcomes</a:t>
            </a:r>
            <a:endParaRPr sz="2400" dirty="0">
              <a:solidFill>
                <a:srgbClr val="0000FF"/>
              </a:solidFill>
              <a:latin typeface="Calibri"/>
              <a:ea typeface="Calibri"/>
              <a:cs typeface="Calibri"/>
              <a:sym typeface="Calibri"/>
            </a:endParaRPr>
          </a:p>
          <a:p>
            <a:pPr marL="457200" lvl="0" indent="-342900" algn="l" rtl="0">
              <a:spcBef>
                <a:spcPts val="560"/>
              </a:spcBef>
              <a:spcAft>
                <a:spcPts val="0"/>
              </a:spcAft>
              <a:buClr>
                <a:srgbClr val="0000FF"/>
              </a:buClr>
              <a:buSzPts val="1800"/>
              <a:buFont typeface="Arial"/>
              <a:buChar char="●"/>
            </a:pPr>
            <a:r>
              <a:rPr lang="en" sz="1800" dirty="0">
                <a:solidFill>
                  <a:srgbClr val="0000FF"/>
                </a:solidFill>
                <a:latin typeface="Arial"/>
                <a:ea typeface="Arial"/>
                <a:cs typeface="Arial"/>
                <a:sym typeface="Arial"/>
              </a:rPr>
              <a:t>Become aware of features of our classrooms in relation to building students’ learning power</a:t>
            </a:r>
            <a:endParaRPr sz="1800" dirty="0">
              <a:solidFill>
                <a:srgbClr val="0000FF"/>
              </a:solidFill>
              <a:latin typeface="Arial"/>
              <a:ea typeface="Arial"/>
              <a:cs typeface="Arial"/>
              <a:sym typeface="Arial"/>
            </a:endParaRPr>
          </a:p>
          <a:p>
            <a:pPr marL="0" lvl="0" indent="0" algn="l" rtl="0">
              <a:spcBef>
                <a:spcPts val="560"/>
              </a:spcBef>
              <a:spcAft>
                <a:spcPts val="0"/>
              </a:spcAft>
              <a:buNone/>
            </a:pPr>
            <a:endParaRPr sz="1800" dirty="0">
              <a:solidFill>
                <a:srgbClr val="0000FF"/>
              </a:solidFill>
            </a:endParaRPr>
          </a:p>
          <a:p>
            <a:pPr marL="457200" lvl="0" indent="-336550" algn="l" rtl="0">
              <a:spcBef>
                <a:spcPts val="560"/>
              </a:spcBef>
              <a:spcAft>
                <a:spcPts val="0"/>
              </a:spcAft>
              <a:buClr>
                <a:srgbClr val="0000FF"/>
              </a:buClr>
              <a:buSzPts val="1700"/>
              <a:buFont typeface="Arial"/>
              <a:buChar char="●"/>
            </a:pPr>
            <a:r>
              <a:rPr lang="en" sz="1700" dirty="0">
                <a:solidFill>
                  <a:srgbClr val="0000FF"/>
                </a:solidFill>
                <a:latin typeface="Arial"/>
                <a:ea typeface="Arial"/>
                <a:cs typeface="Arial"/>
                <a:sym typeface="Arial"/>
              </a:rPr>
              <a:t>Consider our school’s vision for learning in relation to the learning power approach</a:t>
            </a:r>
            <a:endParaRPr sz="1700" dirty="0">
              <a:solidFill>
                <a:srgbClr val="0000FF"/>
              </a:solidFill>
              <a:latin typeface="Arial"/>
              <a:ea typeface="Arial"/>
              <a:cs typeface="Arial"/>
              <a:sym typeface="Arial"/>
            </a:endParaRPr>
          </a:p>
          <a:p>
            <a:pPr marL="0" lvl="0" indent="0" algn="l" rtl="0">
              <a:spcBef>
                <a:spcPts val="560"/>
              </a:spcBef>
              <a:spcAft>
                <a:spcPts val="0"/>
              </a:spcAft>
              <a:buNone/>
            </a:pPr>
            <a:endParaRPr sz="1700" dirty="0">
              <a:solidFill>
                <a:srgbClr val="0000FF"/>
              </a:solidFill>
              <a:latin typeface="Arial"/>
              <a:ea typeface="Arial"/>
              <a:cs typeface="Arial"/>
              <a:sym typeface="Arial"/>
            </a:endParaRPr>
          </a:p>
        </p:txBody>
      </p:sp>
      <p:sp>
        <p:nvSpPr>
          <p:cNvPr id="132" name="Google Shape;132;p26"/>
          <p:cNvSpPr txBox="1">
            <a:spLocks noGrp="1"/>
          </p:cNvSpPr>
          <p:nvPr>
            <p:ph type="body" idx="2"/>
          </p:nvPr>
        </p:nvSpPr>
        <p:spPr>
          <a:xfrm>
            <a:off x="4832400" y="1152475"/>
            <a:ext cx="3999900" cy="34164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r>
              <a:rPr lang="en" sz="2000">
                <a:solidFill>
                  <a:srgbClr val="FF6600"/>
                </a:solidFill>
                <a:latin typeface="Arial"/>
                <a:ea typeface="Arial"/>
                <a:cs typeface="Arial"/>
                <a:sym typeface="Arial"/>
              </a:rPr>
              <a:t>Learning behaviours you will need to contribute!</a:t>
            </a:r>
            <a:endParaRPr sz="2000">
              <a:solidFill>
                <a:srgbClr val="FF6600"/>
              </a:solidFill>
              <a:latin typeface="Arial"/>
              <a:ea typeface="Arial"/>
              <a:cs typeface="Arial"/>
              <a:sym typeface="Arial"/>
            </a:endParaRPr>
          </a:p>
          <a:p>
            <a:pPr marL="457200" lvl="0" indent="-355600" algn="l" rtl="0">
              <a:spcBef>
                <a:spcPts val="560"/>
              </a:spcBef>
              <a:spcAft>
                <a:spcPts val="0"/>
              </a:spcAft>
              <a:buClr>
                <a:srgbClr val="FF9900"/>
              </a:buClr>
              <a:buSzPts val="2000"/>
              <a:buFont typeface="Arial"/>
              <a:buChar char="●"/>
            </a:pPr>
            <a:r>
              <a:rPr lang="en" sz="2000">
                <a:solidFill>
                  <a:srgbClr val="FF9900"/>
                </a:solidFill>
                <a:latin typeface="Arial"/>
                <a:ea typeface="Arial"/>
                <a:cs typeface="Arial"/>
                <a:sym typeface="Arial"/>
              </a:rPr>
              <a:t>Making Links</a:t>
            </a:r>
            <a:endParaRPr sz="2000">
              <a:solidFill>
                <a:srgbClr val="FF9900"/>
              </a:solidFill>
              <a:latin typeface="Arial"/>
              <a:ea typeface="Arial"/>
              <a:cs typeface="Arial"/>
              <a:sym typeface="Arial"/>
            </a:endParaRPr>
          </a:p>
          <a:p>
            <a:pPr marL="914400" lvl="1" indent="-336550" algn="l" rtl="0">
              <a:spcBef>
                <a:spcPts val="0"/>
              </a:spcBef>
              <a:spcAft>
                <a:spcPts val="0"/>
              </a:spcAft>
              <a:buClr>
                <a:srgbClr val="0000FF"/>
              </a:buClr>
              <a:buSzPts val="1700"/>
              <a:buFont typeface="Arial"/>
              <a:buChar char="○"/>
            </a:pPr>
            <a:r>
              <a:rPr lang="en" sz="1700">
                <a:solidFill>
                  <a:srgbClr val="0000FF"/>
                </a:solidFill>
                <a:latin typeface="Arial"/>
                <a:ea typeface="Arial"/>
                <a:cs typeface="Arial"/>
                <a:sym typeface="Arial"/>
              </a:rPr>
              <a:t>To your current practice</a:t>
            </a:r>
            <a:endParaRPr sz="1700">
              <a:solidFill>
                <a:srgbClr val="0000FF"/>
              </a:solidFill>
              <a:latin typeface="Arial"/>
              <a:ea typeface="Arial"/>
              <a:cs typeface="Arial"/>
              <a:sym typeface="Arial"/>
            </a:endParaRPr>
          </a:p>
          <a:p>
            <a:pPr marL="457200" lvl="0" indent="-355600" algn="l" rtl="0">
              <a:spcBef>
                <a:spcPts val="0"/>
              </a:spcBef>
              <a:spcAft>
                <a:spcPts val="0"/>
              </a:spcAft>
              <a:buClr>
                <a:srgbClr val="FF9900"/>
              </a:buClr>
              <a:buSzPts val="2000"/>
              <a:buFont typeface="Arial"/>
              <a:buChar char="●"/>
            </a:pPr>
            <a:r>
              <a:rPr lang="en" sz="2000">
                <a:solidFill>
                  <a:srgbClr val="FF9900"/>
                </a:solidFill>
                <a:latin typeface="Arial"/>
                <a:ea typeface="Arial"/>
                <a:cs typeface="Arial"/>
                <a:sym typeface="Arial"/>
              </a:rPr>
              <a:t>Reflect</a:t>
            </a:r>
            <a:endParaRPr sz="2000">
              <a:solidFill>
                <a:srgbClr val="FF9900"/>
              </a:solidFill>
              <a:latin typeface="Arial"/>
              <a:ea typeface="Arial"/>
              <a:cs typeface="Arial"/>
              <a:sym typeface="Arial"/>
            </a:endParaRPr>
          </a:p>
          <a:p>
            <a:pPr marL="914400" lvl="1" indent="-330200" algn="l" rtl="0">
              <a:spcBef>
                <a:spcPts val="0"/>
              </a:spcBef>
              <a:spcAft>
                <a:spcPts val="0"/>
              </a:spcAft>
              <a:buClr>
                <a:srgbClr val="0000FF"/>
              </a:buClr>
              <a:buSzPts val="1600"/>
              <a:buFont typeface="Arial"/>
              <a:buChar char="○"/>
            </a:pPr>
            <a:r>
              <a:rPr lang="en" sz="1600">
                <a:solidFill>
                  <a:srgbClr val="0000FF"/>
                </a:solidFill>
                <a:latin typeface="Arial"/>
                <a:ea typeface="Arial"/>
                <a:cs typeface="Arial"/>
                <a:sym typeface="Arial"/>
              </a:rPr>
              <a:t>On what happens now</a:t>
            </a:r>
            <a:endParaRPr sz="1600">
              <a:solidFill>
                <a:srgbClr val="0000FF"/>
              </a:solidFill>
              <a:latin typeface="Arial"/>
              <a:ea typeface="Arial"/>
              <a:cs typeface="Arial"/>
              <a:sym typeface="Arial"/>
            </a:endParaRPr>
          </a:p>
          <a:p>
            <a:pPr marL="457200" lvl="0" indent="-355600" algn="l" rtl="0">
              <a:spcBef>
                <a:spcPts val="0"/>
              </a:spcBef>
              <a:spcAft>
                <a:spcPts val="0"/>
              </a:spcAft>
              <a:buClr>
                <a:srgbClr val="FF6600"/>
              </a:buClr>
              <a:buSzPts val="2000"/>
              <a:buFont typeface="Arial"/>
              <a:buChar char="●"/>
            </a:pPr>
            <a:r>
              <a:rPr lang="en" sz="2000">
                <a:solidFill>
                  <a:srgbClr val="FF6600"/>
                </a:solidFill>
                <a:latin typeface="Arial"/>
                <a:ea typeface="Arial"/>
                <a:cs typeface="Arial"/>
                <a:sym typeface="Arial"/>
              </a:rPr>
              <a:t>Imagine</a:t>
            </a:r>
            <a:endParaRPr sz="2000">
              <a:solidFill>
                <a:srgbClr val="FF6600"/>
              </a:solidFill>
              <a:latin typeface="Arial"/>
              <a:ea typeface="Arial"/>
              <a:cs typeface="Arial"/>
              <a:sym typeface="Arial"/>
            </a:endParaRPr>
          </a:p>
          <a:p>
            <a:pPr marL="914400" lvl="1" indent="-330200" algn="l" rtl="0">
              <a:spcBef>
                <a:spcPts val="0"/>
              </a:spcBef>
              <a:spcAft>
                <a:spcPts val="0"/>
              </a:spcAft>
              <a:buClr>
                <a:srgbClr val="0000FF"/>
              </a:buClr>
              <a:buSzPts val="1600"/>
              <a:buFont typeface="Arial"/>
              <a:buChar char="○"/>
            </a:pPr>
            <a:r>
              <a:rPr lang="en" sz="1600">
                <a:solidFill>
                  <a:srgbClr val="0000FF"/>
                </a:solidFill>
                <a:latin typeface="Arial"/>
                <a:ea typeface="Arial"/>
                <a:cs typeface="Arial"/>
                <a:sym typeface="Arial"/>
              </a:rPr>
              <a:t>How developing learning power would work in your classroom?</a:t>
            </a:r>
            <a:endParaRPr sz="1600">
              <a:solidFill>
                <a:srgbClr val="0000FF"/>
              </a:solidFill>
              <a:latin typeface="Arial"/>
              <a:ea typeface="Arial"/>
              <a:cs typeface="Arial"/>
              <a:sym typeface="Arial"/>
            </a:endParaRPr>
          </a:p>
          <a:p>
            <a:pPr marL="457200" lvl="0" indent="-355600" algn="l" rtl="0">
              <a:spcBef>
                <a:spcPts val="0"/>
              </a:spcBef>
              <a:spcAft>
                <a:spcPts val="0"/>
              </a:spcAft>
              <a:buClr>
                <a:srgbClr val="FF6600"/>
              </a:buClr>
              <a:buSzPts val="2000"/>
              <a:buFont typeface="Arial"/>
              <a:buChar char="●"/>
            </a:pPr>
            <a:r>
              <a:rPr lang="en" sz="2000">
                <a:solidFill>
                  <a:srgbClr val="FF6600"/>
                </a:solidFill>
                <a:latin typeface="Arial"/>
                <a:ea typeface="Arial"/>
                <a:cs typeface="Arial"/>
                <a:sym typeface="Arial"/>
              </a:rPr>
              <a:t>Persevere</a:t>
            </a:r>
            <a:endParaRPr sz="2000">
              <a:solidFill>
                <a:srgbClr val="FF6600"/>
              </a:solidFill>
              <a:latin typeface="Arial"/>
              <a:ea typeface="Arial"/>
              <a:cs typeface="Arial"/>
              <a:sym typeface="Arial"/>
            </a:endParaRPr>
          </a:p>
          <a:p>
            <a:pPr marL="914400" lvl="1" indent="-336550" algn="l" rtl="0">
              <a:spcBef>
                <a:spcPts val="0"/>
              </a:spcBef>
              <a:spcAft>
                <a:spcPts val="0"/>
              </a:spcAft>
              <a:buClr>
                <a:srgbClr val="0000FF"/>
              </a:buClr>
              <a:buSzPts val="1700"/>
              <a:buFont typeface="Arial"/>
              <a:buChar char="○"/>
            </a:pPr>
            <a:r>
              <a:rPr lang="en" sz="1700">
                <a:solidFill>
                  <a:srgbClr val="0000FF"/>
                </a:solidFill>
                <a:latin typeface="Arial"/>
                <a:ea typeface="Arial"/>
                <a:cs typeface="Arial"/>
                <a:sym typeface="Arial"/>
              </a:rPr>
              <a:t>Relish a challenge</a:t>
            </a:r>
            <a:endParaRPr sz="1700">
              <a:solidFill>
                <a:srgbClr val="0000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6"/>
          <p:cNvPicPr preferRelativeResize="0"/>
          <p:nvPr/>
        </p:nvPicPr>
        <p:blipFill>
          <a:blip r:embed="rId3">
            <a:alphaModFix/>
          </a:blip>
          <a:stretch>
            <a:fillRect/>
          </a:stretch>
        </p:blipFill>
        <p:spPr>
          <a:xfrm>
            <a:off x="630275" y="616200"/>
            <a:ext cx="7698250" cy="4519125"/>
          </a:xfrm>
          <a:prstGeom prst="rect">
            <a:avLst/>
          </a:prstGeom>
          <a:noFill/>
          <a:ln>
            <a:noFill/>
          </a:ln>
        </p:spPr>
      </p:pic>
      <p:sp>
        <p:nvSpPr>
          <p:cNvPr id="302" name="Google Shape;302;p46"/>
          <p:cNvSpPr txBox="1">
            <a:spLocks noGrp="1"/>
          </p:cNvSpPr>
          <p:nvPr>
            <p:ph type="title"/>
          </p:nvPr>
        </p:nvSpPr>
        <p:spPr>
          <a:xfrm>
            <a:off x="114573" y="0"/>
            <a:ext cx="8381400" cy="79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90"/>
              </a:buClr>
              <a:buSzPts val="3200"/>
              <a:buFont typeface="Open Sans"/>
              <a:buNone/>
            </a:pPr>
            <a:r>
              <a:rPr lang="en" sz="3200" b="0" i="0" u="none" strike="noStrike" cap="none">
                <a:solidFill>
                  <a:srgbClr val="000090"/>
                </a:solidFill>
                <a:latin typeface="Open Sans"/>
                <a:ea typeface="Open Sans"/>
                <a:cs typeface="Open Sans"/>
                <a:sym typeface="Open Sans"/>
              </a:rPr>
              <a:t>A learning focused culture</a:t>
            </a:r>
            <a:endParaRPr sz="3200" b="0" i="0" u="none" strike="noStrike" cap="none">
              <a:solidFill>
                <a:srgbClr val="000090"/>
              </a:solidFill>
              <a:latin typeface="Open Sans"/>
              <a:ea typeface="Open Sans"/>
              <a:cs typeface="Open Sans"/>
              <a:sym typeface="Open Sans"/>
            </a:endParaRPr>
          </a:p>
        </p:txBody>
      </p:sp>
      <p:sp>
        <p:nvSpPr>
          <p:cNvPr id="303" name="Google Shape;303;p46"/>
          <p:cNvSpPr txBox="1">
            <a:spLocks noGrp="1"/>
          </p:cNvSpPr>
          <p:nvPr>
            <p:ph type="sldNum" idx="12"/>
          </p:nvPr>
        </p:nvSpPr>
        <p:spPr>
          <a:xfrm>
            <a:off x="8536116" y="4292674"/>
            <a:ext cx="258600" cy="242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20</a:t>
            </a:fld>
            <a:endParaRPr/>
          </a:p>
        </p:txBody>
      </p:sp>
      <p:sp>
        <p:nvSpPr>
          <p:cNvPr id="304" name="Google Shape;304;p46"/>
          <p:cNvSpPr/>
          <p:nvPr/>
        </p:nvSpPr>
        <p:spPr>
          <a:xfrm>
            <a:off x="815475" y="886575"/>
            <a:ext cx="2382520" cy="4087939"/>
          </a:xfrm>
          <a:custGeom>
            <a:avLst/>
            <a:gdLst/>
            <a:ahLst/>
            <a:cxnLst/>
            <a:rect l="l" t="t" r="r" b="b"/>
            <a:pathLst>
              <a:path w="1778000" h="1752600" extrusionOk="0">
                <a:moveTo>
                  <a:pt x="38100" y="12700"/>
                </a:moveTo>
                <a:lnTo>
                  <a:pt x="1778000" y="0"/>
                </a:lnTo>
                <a:lnTo>
                  <a:pt x="1752600" y="1752600"/>
                </a:lnTo>
                <a:lnTo>
                  <a:pt x="0" y="1739900"/>
                </a:lnTo>
                <a:lnTo>
                  <a:pt x="38100" y="12700"/>
                </a:lnTo>
                <a:close/>
              </a:path>
            </a:pathLst>
          </a:custGeom>
          <a:noFill/>
          <a:ln w="57150" cap="flat" cmpd="sng">
            <a:solidFill>
              <a:srgbClr val="C3644C"/>
            </a:solidFill>
            <a:prstDash val="solid"/>
            <a:round/>
            <a:headEnd type="none" w="sm" len="sm"/>
            <a:tailEnd type="none" w="sm" len="sm"/>
          </a:ln>
          <a:effectLst>
            <a:outerShdw blurRad="31750" dist="25400" dir="5400000" rotWithShape="0">
              <a:srgbClr val="000000">
                <a:alpha val="494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7"/>
          <p:cNvPicPr preferRelativeResize="0"/>
          <p:nvPr/>
        </p:nvPicPr>
        <p:blipFill rotWithShape="1">
          <a:blip r:embed="rId3">
            <a:alphaModFix/>
          </a:blip>
          <a:srcRect t="11072" b="69811"/>
          <a:stretch/>
        </p:blipFill>
        <p:spPr>
          <a:xfrm>
            <a:off x="603527" y="450004"/>
            <a:ext cx="7698250" cy="1039917"/>
          </a:xfrm>
          <a:prstGeom prst="rect">
            <a:avLst/>
          </a:prstGeom>
          <a:noFill/>
          <a:ln>
            <a:noFill/>
          </a:ln>
        </p:spPr>
      </p:pic>
      <p:pic>
        <p:nvPicPr>
          <p:cNvPr id="310" name="Google Shape;310;p47"/>
          <p:cNvPicPr preferRelativeResize="0"/>
          <p:nvPr/>
        </p:nvPicPr>
        <p:blipFill rotWithShape="1">
          <a:blip r:embed="rId3">
            <a:alphaModFix/>
          </a:blip>
          <a:srcRect t="30257" b="48478"/>
          <a:stretch/>
        </p:blipFill>
        <p:spPr>
          <a:xfrm>
            <a:off x="603527" y="1489922"/>
            <a:ext cx="7698250" cy="1156759"/>
          </a:xfrm>
          <a:prstGeom prst="rect">
            <a:avLst/>
          </a:prstGeom>
          <a:noFill/>
          <a:ln>
            <a:noFill/>
          </a:ln>
        </p:spPr>
      </p:pic>
      <p:pic>
        <p:nvPicPr>
          <p:cNvPr id="311" name="Google Shape;311;p47"/>
          <p:cNvPicPr preferRelativeResize="0"/>
          <p:nvPr/>
        </p:nvPicPr>
        <p:blipFill rotWithShape="1">
          <a:blip r:embed="rId3">
            <a:alphaModFix/>
          </a:blip>
          <a:srcRect t="50945" b="27790"/>
          <a:stretch/>
        </p:blipFill>
        <p:spPr>
          <a:xfrm>
            <a:off x="603527" y="2646681"/>
            <a:ext cx="7698250" cy="1156759"/>
          </a:xfrm>
          <a:prstGeom prst="rect">
            <a:avLst/>
          </a:prstGeom>
          <a:noFill/>
          <a:ln>
            <a:noFill/>
          </a:ln>
        </p:spPr>
      </p:pic>
      <p:pic>
        <p:nvPicPr>
          <p:cNvPr id="312" name="Google Shape;312;p47"/>
          <p:cNvPicPr preferRelativeResize="0"/>
          <p:nvPr/>
        </p:nvPicPr>
        <p:blipFill rotWithShape="1">
          <a:blip r:embed="rId3">
            <a:alphaModFix/>
          </a:blip>
          <a:srcRect t="74367" b="4367"/>
          <a:stretch/>
        </p:blipFill>
        <p:spPr>
          <a:xfrm>
            <a:off x="603527" y="3803441"/>
            <a:ext cx="7698250" cy="11567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gtEl>
                                        <p:attrNameLst>
                                          <p:attrName>style.visibility</p:attrName>
                                        </p:attrNameLst>
                                      </p:cBhvr>
                                      <p:to>
                                        <p:strVal val="visible"/>
                                      </p:to>
                                    </p:set>
                                    <p:animEffect transition="in" filter="fade">
                                      <p:cBhvr>
                                        <p:cTn id="12" dur="1000"/>
                                        <p:tgtEl>
                                          <p:spTgt spid="3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fade">
                                      <p:cBhvr>
                                        <p:cTn id="17" dur="1000"/>
                                        <p:tgtEl>
                                          <p:spTgt spid="3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2"/>
                                        </p:tgtEl>
                                        <p:attrNameLst>
                                          <p:attrName>style.visibility</p:attrName>
                                        </p:attrNameLst>
                                      </p:cBhvr>
                                      <p:to>
                                        <p:strVal val="visible"/>
                                      </p:to>
                                    </p:set>
                                    <p:animEffect transition="in" filter="fade">
                                      <p:cBhvr>
                                        <p:cTn id="22"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8"/>
          <p:cNvSpPr txBox="1">
            <a:spLocks noGrp="1"/>
          </p:cNvSpPr>
          <p:nvPr>
            <p:ph type="body" idx="1"/>
          </p:nvPr>
        </p:nvSpPr>
        <p:spPr>
          <a:xfrm>
            <a:off x="381822" y="1120588"/>
            <a:ext cx="6385500" cy="35877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560"/>
              </a:spcBef>
              <a:spcAft>
                <a:spcPts val="0"/>
              </a:spcAft>
              <a:buClr>
                <a:srgbClr val="3366FF"/>
              </a:buClr>
              <a:buSzPts val="2400"/>
              <a:buFont typeface="Noto Sans Symbols"/>
              <a:buChar char="●"/>
            </a:pPr>
            <a:r>
              <a:rPr lang="en" sz="2400" b="0" i="0" u="none" strike="noStrike" cap="none">
                <a:solidFill>
                  <a:srgbClr val="3366FF"/>
                </a:solidFill>
                <a:latin typeface="Calibri"/>
                <a:ea typeface="Calibri"/>
                <a:cs typeface="Calibri"/>
                <a:sym typeface="Calibri"/>
              </a:rPr>
              <a:t>Introducing learning behaviours</a:t>
            </a:r>
            <a:endParaRPr/>
          </a:p>
          <a:p>
            <a:pPr marL="914400" marR="0" lvl="1" indent="-355600" algn="l" rtl="0">
              <a:lnSpc>
                <a:spcPct val="100000"/>
              </a:lnSpc>
              <a:spcBef>
                <a:spcPts val="400"/>
              </a:spcBef>
              <a:spcAft>
                <a:spcPts val="0"/>
              </a:spcAft>
              <a:buClr>
                <a:srgbClr val="000000"/>
              </a:buClr>
              <a:buSzPts val="2000"/>
              <a:buFont typeface="Noto Sans Symbols"/>
              <a:buChar char="○"/>
            </a:pPr>
            <a:r>
              <a:rPr lang="en" sz="1600" b="0" i="0" u="none" strike="noStrike" cap="none">
                <a:solidFill>
                  <a:srgbClr val="000000"/>
                </a:solidFill>
                <a:latin typeface="Calibri"/>
                <a:ea typeface="Calibri"/>
                <a:cs typeface="Calibri"/>
                <a:sym typeface="Calibri"/>
              </a:rPr>
              <a:t>making pupils aware of the tools </a:t>
            </a:r>
            <a:r>
              <a:rPr lang="en" sz="1600" b="0" i="0" u="none" strike="noStrike" cap="none">
                <a:solidFill>
                  <a:srgbClr val="FF9900"/>
                </a:solidFill>
                <a:latin typeface="Calibri"/>
                <a:ea typeface="Calibri"/>
                <a:cs typeface="Calibri"/>
                <a:sym typeface="Calibri"/>
              </a:rPr>
              <a:t>they command </a:t>
            </a:r>
            <a:r>
              <a:rPr lang="en" sz="1600" b="0" i="0" u="none" strike="noStrike" cap="none">
                <a:solidFill>
                  <a:srgbClr val="000000"/>
                </a:solidFill>
                <a:latin typeface="Calibri"/>
                <a:ea typeface="Calibri"/>
                <a:cs typeface="Calibri"/>
                <a:sym typeface="Calibri"/>
              </a:rPr>
              <a:t>as learners </a:t>
            </a:r>
            <a:endParaRPr/>
          </a:p>
          <a:p>
            <a:pPr marL="457200" marR="0" lvl="0" indent="-381000" algn="l" rtl="0">
              <a:lnSpc>
                <a:spcPct val="100000"/>
              </a:lnSpc>
              <a:spcBef>
                <a:spcPts val="560"/>
              </a:spcBef>
              <a:spcAft>
                <a:spcPts val="0"/>
              </a:spcAft>
              <a:buClr>
                <a:srgbClr val="3366FF"/>
              </a:buClr>
              <a:buSzPts val="2400"/>
              <a:buFont typeface="Noto Sans Symbols"/>
              <a:buChar char="●"/>
            </a:pPr>
            <a:r>
              <a:rPr lang="en" sz="2400" b="0" i="0" u="none" strike="noStrike" cap="none">
                <a:solidFill>
                  <a:srgbClr val="3366FF"/>
                </a:solidFill>
                <a:latin typeface="Calibri"/>
                <a:ea typeface="Calibri"/>
                <a:cs typeface="Calibri"/>
                <a:sym typeface="Calibri"/>
              </a:rPr>
              <a:t>Developing a language for learning</a:t>
            </a:r>
            <a:endParaRPr/>
          </a:p>
          <a:p>
            <a:pPr marL="457200" marR="0" lvl="0" indent="-381000" algn="l" rtl="0">
              <a:lnSpc>
                <a:spcPct val="100000"/>
              </a:lnSpc>
              <a:spcBef>
                <a:spcPts val="560"/>
              </a:spcBef>
              <a:spcAft>
                <a:spcPts val="0"/>
              </a:spcAft>
              <a:buClr>
                <a:srgbClr val="3366FF"/>
              </a:buClr>
              <a:buSzPts val="2400"/>
              <a:buFont typeface="Noto Sans Symbols"/>
              <a:buChar char="●"/>
            </a:pPr>
            <a:r>
              <a:rPr lang="en" sz="2400" b="0" i="0" u="none" strike="noStrike" cap="none">
                <a:solidFill>
                  <a:srgbClr val="3366FF"/>
                </a:solidFill>
                <a:latin typeface="Calibri"/>
                <a:ea typeface="Calibri"/>
                <a:cs typeface="Calibri"/>
                <a:sym typeface="Calibri"/>
              </a:rPr>
              <a:t>Infusing learning behaviours into  lessons</a:t>
            </a:r>
            <a:endParaRPr/>
          </a:p>
          <a:p>
            <a:pPr marL="457200" marR="0" lvl="0" indent="-381000" algn="l" rtl="0">
              <a:lnSpc>
                <a:spcPct val="100000"/>
              </a:lnSpc>
              <a:spcBef>
                <a:spcPts val="560"/>
              </a:spcBef>
              <a:spcAft>
                <a:spcPts val="0"/>
              </a:spcAft>
              <a:buClr>
                <a:srgbClr val="3366FF"/>
              </a:buClr>
              <a:buSzPts val="2400"/>
              <a:buFont typeface="Noto Sans Symbols"/>
              <a:buChar char="●"/>
            </a:pPr>
            <a:r>
              <a:rPr lang="en" sz="2400" b="0" i="0" u="none" strike="noStrike" cap="none">
                <a:solidFill>
                  <a:srgbClr val="3366FF"/>
                </a:solidFill>
                <a:latin typeface="Calibri"/>
                <a:ea typeface="Calibri"/>
                <a:cs typeface="Calibri"/>
                <a:sym typeface="Calibri"/>
              </a:rPr>
              <a:t>Becoming a learning power coach</a:t>
            </a:r>
            <a:endParaRPr/>
          </a:p>
          <a:p>
            <a:pPr marL="457200" marR="0" lvl="0" indent="-381000" algn="l" rtl="0">
              <a:lnSpc>
                <a:spcPct val="100000"/>
              </a:lnSpc>
              <a:spcBef>
                <a:spcPts val="560"/>
              </a:spcBef>
              <a:spcAft>
                <a:spcPts val="0"/>
              </a:spcAft>
              <a:buClr>
                <a:srgbClr val="3366FF"/>
              </a:buClr>
              <a:buSzPts val="2400"/>
              <a:buFont typeface="Noto Sans Symbols"/>
              <a:buChar char="●"/>
            </a:pPr>
            <a:r>
              <a:rPr lang="en" sz="2400" b="0" i="0" u="none" strike="noStrike" cap="none">
                <a:solidFill>
                  <a:srgbClr val="3366FF"/>
                </a:solidFill>
                <a:latin typeface="Calibri"/>
                <a:ea typeface="Calibri"/>
                <a:cs typeface="Calibri"/>
                <a:sym typeface="Calibri"/>
              </a:rPr>
              <a:t>Celebrating the use and growth of learning behaviours</a:t>
            </a:r>
            <a:endParaRPr sz="2400" b="0" i="0" u="none" strike="noStrike" cap="none">
              <a:solidFill>
                <a:srgbClr val="3366FF"/>
              </a:solidFill>
              <a:latin typeface="Calibri"/>
              <a:ea typeface="Calibri"/>
              <a:cs typeface="Calibri"/>
              <a:sym typeface="Calibri"/>
            </a:endParaRPr>
          </a:p>
        </p:txBody>
      </p:sp>
      <p:sp>
        <p:nvSpPr>
          <p:cNvPr id="319" name="Google Shape;319;p48"/>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sp>
        <p:nvSpPr>
          <p:cNvPr id="320" name="Google Shape;320;p48"/>
          <p:cNvSpPr txBox="1">
            <a:spLocks noGrp="1"/>
          </p:cNvSpPr>
          <p:nvPr>
            <p:ph type="title"/>
          </p:nvPr>
        </p:nvSpPr>
        <p:spPr>
          <a:xfrm>
            <a:off x="381000" y="266886"/>
            <a:ext cx="6350700" cy="79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90"/>
              </a:buClr>
              <a:buSzPts val="3200"/>
              <a:buFont typeface="Open Sans"/>
              <a:buNone/>
            </a:pPr>
            <a:r>
              <a:rPr lang="en" sz="3200" b="0" i="0" u="none" strike="noStrike" cap="none">
                <a:solidFill>
                  <a:srgbClr val="000090"/>
                </a:solidFill>
                <a:latin typeface="Calibri"/>
                <a:ea typeface="Calibri"/>
                <a:cs typeface="Calibri"/>
                <a:sym typeface="Calibri"/>
              </a:rPr>
              <a:t>A teacher’s job becomes one of…</a:t>
            </a:r>
            <a:endParaRPr sz="3200" b="0" i="0" u="none" strike="noStrike" cap="none">
              <a:solidFill>
                <a:srgbClr val="000090"/>
              </a:solidFill>
              <a:latin typeface="Calibri"/>
              <a:ea typeface="Calibri"/>
              <a:cs typeface="Calibri"/>
              <a:sym typeface="Calibri"/>
            </a:endParaRPr>
          </a:p>
        </p:txBody>
      </p:sp>
      <p:pic>
        <p:nvPicPr>
          <p:cNvPr id="321" name="Google Shape;321;p48" descr="20100604-secret-s600x600.jpg"/>
          <p:cNvPicPr preferRelativeResize="0">
            <a:picLocks noGrp="1"/>
          </p:cNvPicPr>
          <p:nvPr>
            <p:ph type="body" idx="2"/>
          </p:nvPr>
        </p:nvPicPr>
        <p:blipFill rotWithShape="1">
          <a:blip r:embed="rId3">
            <a:alphaModFix/>
          </a:blip>
          <a:srcRect l="24531" r="24531"/>
          <a:stretch/>
        </p:blipFill>
        <p:spPr>
          <a:xfrm>
            <a:off x="6838961" y="1105852"/>
            <a:ext cx="1926300" cy="36006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9"/>
          <p:cNvSpPr txBox="1">
            <a:spLocks noGrp="1"/>
          </p:cNvSpPr>
          <p:nvPr>
            <p:ph type="body" idx="1"/>
          </p:nvPr>
        </p:nvSpPr>
        <p:spPr>
          <a:xfrm>
            <a:off x="381822" y="1120588"/>
            <a:ext cx="6385500" cy="35877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560"/>
              </a:spcBef>
              <a:spcAft>
                <a:spcPts val="0"/>
              </a:spcAft>
              <a:buClr>
                <a:srgbClr val="3366FF"/>
              </a:buClr>
              <a:buSzPts val="2400"/>
              <a:buFont typeface="Noto Sans Symbols"/>
              <a:buChar char="●"/>
            </a:pPr>
            <a:r>
              <a:rPr lang="en" sz="2800" b="0" i="0" u="none" strike="noStrike" cap="none">
                <a:solidFill>
                  <a:srgbClr val="3366FF"/>
                </a:solidFill>
                <a:latin typeface="Calibri"/>
                <a:ea typeface="Calibri"/>
                <a:cs typeface="Calibri"/>
                <a:sym typeface="Calibri"/>
              </a:rPr>
              <a:t>“</a:t>
            </a:r>
            <a:r>
              <a:rPr lang="en" sz="2400" b="0" i="0" u="none" strike="noStrike" cap="none">
                <a:solidFill>
                  <a:srgbClr val="3366FF"/>
                </a:solidFill>
                <a:latin typeface="Calibri"/>
                <a:ea typeface="Calibri"/>
                <a:cs typeface="Calibri"/>
                <a:sym typeface="Calibri"/>
              </a:rPr>
              <a:t>Dispositions to learning </a:t>
            </a:r>
            <a:r>
              <a:rPr lang="en" sz="2400" b="0" i="0" u="none" strike="noStrike" cap="none">
                <a:solidFill>
                  <a:srgbClr val="FF6600"/>
                </a:solidFill>
                <a:latin typeface="Calibri"/>
                <a:ea typeface="Calibri"/>
                <a:cs typeface="Calibri"/>
                <a:sym typeface="Calibri"/>
              </a:rPr>
              <a:t>should be key performance indicators of the outcomes of schooling. </a:t>
            </a:r>
            <a:endParaRPr>
              <a:solidFill>
                <a:srgbClr val="FF6600"/>
              </a:solidFill>
            </a:endParaRPr>
          </a:p>
          <a:p>
            <a:pPr marL="457200" marR="0" lvl="0" indent="-381000" algn="l" rtl="0">
              <a:lnSpc>
                <a:spcPct val="100000"/>
              </a:lnSpc>
              <a:spcBef>
                <a:spcPts val="560"/>
              </a:spcBef>
              <a:spcAft>
                <a:spcPts val="0"/>
              </a:spcAft>
              <a:buClr>
                <a:srgbClr val="3366FF"/>
              </a:buClr>
              <a:buSzPts val="2400"/>
              <a:buFont typeface="Noto Sans Symbols"/>
              <a:buChar char="●"/>
            </a:pPr>
            <a:r>
              <a:rPr lang="en" sz="2400" b="0" i="0" u="none" strike="noStrike" cap="none">
                <a:solidFill>
                  <a:srgbClr val="3366FF"/>
                </a:solidFill>
                <a:latin typeface="Calibri"/>
                <a:ea typeface="Calibri"/>
                <a:cs typeface="Calibri"/>
                <a:sym typeface="Calibri"/>
              </a:rPr>
              <a:t>Many teachers believe that, if achievement is enhanced, there is a ripple effect to these dispositions. However, such a belief is not defensible</a:t>
            </a:r>
            <a:r>
              <a:rPr lang="en" sz="2400" b="0" i="0" u="none" strike="noStrike" cap="none">
                <a:solidFill>
                  <a:schemeClr val="dk1"/>
                </a:solidFill>
                <a:latin typeface="Calibri"/>
                <a:ea typeface="Calibri"/>
                <a:cs typeface="Calibri"/>
                <a:sym typeface="Calibri"/>
              </a:rPr>
              <a:t>.</a:t>
            </a:r>
            <a:r>
              <a:rPr lang="en" sz="2400" b="0" i="0" u="none" strike="noStrike" cap="none">
                <a:solidFill>
                  <a:srgbClr val="C13F6F"/>
                </a:solidFill>
                <a:latin typeface="Calibri"/>
                <a:ea typeface="Calibri"/>
                <a:cs typeface="Calibri"/>
                <a:sym typeface="Calibri"/>
              </a:rPr>
              <a:t> </a:t>
            </a:r>
            <a:r>
              <a:rPr lang="en" sz="2400" b="0" i="0" u="none" strike="noStrike" cap="none">
                <a:solidFill>
                  <a:srgbClr val="FF6600"/>
                </a:solidFill>
                <a:latin typeface="Calibri"/>
                <a:ea typeface="Calibri"/>
                <a:cs typeface="Calibri"/>
                <a:sym typeface="Calibri"/>
              </a:rPr>
              <a:t>Such dispositions need planned interventions</a:t>
            </a:r>
            <a:r>
              <a:rPr lang="en" sz="2000" b="0" i="0" u="none" strike="noStrike" cap="none">
                <a:solidFill>
                  <a:srgbClr val="FF6600"/>
                </a:solidFill>
                <a:latin typeface="Calibri"/>
                <a:ea typeface="Calibri"/>
                <a:cs typeface="Calibri"/>
                <a:sym typeface="Calibri"/>
              </a:rPr>
              <a:t>.”</a:t>
            </a:r>
            <a:endParaRPr sz="2000" b="0" i="0" u="none" strike="noStrike" cap="none">
              <a:solidFill>
                <a:srgbClr val="FF6600"/>
              </a:solidFill>
              <a:latin typeface="Calibri"/>
              <a:ea typeface="Calibri"/>
              <a:cs typeface="Calibri"/>
              <a:sym typeface="Calibri"/>
            </a:endParaRPr>
          </a:p>
        </p:txBody>
      </p:sp>
      <p:sp>
        <p:nvSpPr>
          <p:cNvPr id="328" name="Google Shape;328;p49"/>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sp>
        <p:nvSpPr>
          <p:cNvPr id="329" name="Google Shape;329;p49"/>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90"/>
              </a:buClr>
              <a:buSzPts val="3200"/>
              <a:buFont typeface="Open Sans"/>
              <a:buNone/>
            </a:pPr>
            <a:r>
              <a:rPr lang="en" sz="3200" b="0" i="0" u="none" strike="noStrike" cap="none">
                <a:solidFill>
                  <a:srgbClr val="000090"/>
                </a:solidFill>
                <a:latin typeface="Calibri"/>
                <a:ea typeface="Calibri"/>
                <a:cs typeface="Calibri"/>
                <a:sym typeface="Calibri"/>
              </a:rPr>
              <a:t>And in case you thought it just happens.....</a:t>
            </a:r>
            <a:endParaRPr sz="3200" b="0" i="0" u="none" strike="noStrike" cap="none">
              <a:solidFill>
                <a:srgbClr val="000090"/>
              </a:solidFill>
              <a:latin typeface="Calibri"/>
              <a:ea typeface="Calibri"/>
              <a:cs typeface="Calibri"/>
              <a:sym typeface="Calibri"/>
            </a:endParaRPr>
          </a:p>
        </p:txBody>
      </p:sp>
      <p:sp>
        <p:nvSpPr>
          <p:cNvPr id="330" name="Google Shape;330;p49"/>
          <p:cNvSpPr txBox="1">
            <a:spLocks noGrp="1"/>
          </p:cNvSpPr>
          <p:nvPr>
            <p:ph type="body" idx="2"/>
          </p:nvPr>
        </p:nvSpPr>
        <p:spPr>
          <a:xfrm>
            <a:off x="6838961" y="1105852"/>
            <a:ext cx="1926300" cy="36006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560"/>
              </a:spcBef>
              <a:spcAft>
                <a:spcPts val="0"/>
              </a:spcAft>
              <a:buClr>
                <a:srgbClr val="3366FF"/>
              </a:buClr>
              <a:buSzPts val="2400"/>
              <a:buFont typeface="Noto Sans Symbols"/>
              <a:buNone/>
            </a:pPr>
            <a:endParaRPr sz="2400" b="0" i="0" u="none" strike="noStrike" cap="none">
              <a:solidFill>
                <a:srgbClr val="3366FF"/>
              </a:solidFill>
              <a:latin typeface="Calibri"/>
              <a:ea typeface="Calibri"/>
              <a:cs typeface="Calibri"/>
              <a:sym typeface="Calibri"/>
            </a:endParaRPr>
          </a:p>
          <a:p>
            <a:pPr marL="76200" marR="0" lvl="0" indent="0" algn="l" rtl="0">
              <a:lnSpc>
                <a:spcPct val="100000"/>
              </a:lnSpc>
              <a:spcBef>
                <a:spcPts val="560"/>
              </a:spcBef>
              <a:spcAft>
                <a:spcPts val="0"/>
              </a:spcAft>
              <a:buClr>
                <a:srgbClr val="3366FF"/>
              </a:buClr>
              <a:buSzPts val="2400"/>
              <a:buFont typeface="Noto Sans Symbols"/>
              <a:buNone/>
            </a:pPr>
            <a:endParaRPr sz="2400" b="0" i="0" u="none" strike="noStrike" cap="none">
              <a:solidFill>
                <a:srgbClr val="3366FF"/>
              </a:solidFill>
              <a:latin typeface="Calibri"/>
              <a:ea typeface="Calibri"/>
              <a:cs typeface="Calibri"/>
              <a:sym typeface="Calibri"/>
            </a:endParaRPr>
          </a:p>
          <a:p>
            <a:pPr marL="457200" marR="0" lvl="0" indent="-228600" algn="l" rtl="0">
              <a:lnSpc>
                <a:spcPct val="100000"/>
              </a:lnSpc>
              <a:spcBef>
                <a:spcPts val="560"/>
              </a:spcBef>
              <a:spcAft>
                <a:spcPts val="0"/>
              </a:spcAft>
              <a:buClr>
                <a:srgbClr val="3366FF"/>
              </a:buClr>
              <a:buSzPts val="2400"/>
              <a:buFont typeface="Noto Sans Symbols"/>
              <a:buNone/>
            </a:pPr>
            <a:endParaRPr sz="2400" b="0" i="0" u="none" strike="noStrike" cap="none">
              <a:solidFill>
                <a:srgbClr val="3366FF"/>
              </a:solidFill>
              <a:latin typeface="Calibri"/>
              <a:ea typeface="Calibri"/>
              <a:cs typeface="Calibri"/>
              <a:sym typeface="Calibri"/>
            </a:endParaRPr>
          </a:p>
          <a:p>
            <a:pPr marL="457200" marR="0" lvl="0" indent="-381000" algn="l" rtl="0">
              <a:lnSpc>
                <a:spcPct val="100000"/>
              </a:lnSpc>
              <a:spcBef>
                <a:spcPts val="560"/>
              </a:spcBef>
              <a:spcAft>
                <a:spcPts val="0"/>
              </a:spcAft>
              <a:buClr>
                <a:srgbClr val="3366FF"/>
              </a:buClr>
              <a:buSzPts val="2400"/>
              <a:buFont typeface="Noto Sans Symbols"/>
              <a:buChar char="●"/>
            </a:pPr>
            <a:r>
              <a:rPr lang="en" sz="2400" b="0" i="0" u="none" strike="noStrike" cap="none">
                <a:solidFill>
                  <a:srgbClr val="3366FF"/>
                </a:solidFill>
                <a:latin typeface="Calibri"/>
                <a:ea typeface="Calibri"/>
                <a:cs typeface="Calibri"/>
                <a:sym typeface="Calibri"/>
              </a:rPr>
              <a:t>It won’t happen by itself!</a:t>
            </a:r>
            <a:endParaRPr sz="2400" b="0" i="0" u="none" strike="noStrike" cap="none">
              <a:solidFill>
                <a:srgbClr val="3366FF"/>
              </a:solidFill>
              <a:latin typeface="Calibri"/>
              <a:ea typeface="Calibri"/>
              <a:cs typeface="Calibri"/>
              <a:sym typeface="Calibri"/>
            </a:endParaRPr>
          </a:p>
        </p:txBody>
      </p:sp>
      <p:pic>
        <p:nvPicPr>
          <p:cNvPr id="331" name="Google Shape;331;p49" descr="Screen Shot 2018-07-09 at 10.24.47.png"/>
          <p:cNvPicPr preferRelativeResize="0"/>
          <p:nvPr/>
        </p:nvPicPr>
        <p:blipFill rotWithShape="1">
          <a:blip r:embed="rId3">
            <a:alphaModFix/>
          </a:blip>
          <a:srcRect/>
          <a:stretch/>
        </p:blipFill>
        <p:spPr>
          <a:xfrm>
            <a:off x="7288739" y="687398"/>
            <a:ext cx="853383" cy="1063446"/>
          </a:xfrm>
          <a:prstGeom prst="rect">
            <a:avLst/>
          </a:prstGeom>
          <a:noFill/>
          <a:ln>
            <a:noFill/>
          </a:ln>
        </p:spPr>
      </p:pic>
      <p:sp>
        <p:nvSpPr>
          <p:cNvPr id="332" name="Google Shape;332;p49"/>
          <p:cNvSpPr/>
          <p:nvPr/>
        </p:nvSpPr>
        <p:spPr>
          <a:xfrm>
            <a:off x="7275977" y="1953670"/>
            <a:ext cx="1092900" cy="276900"/>
          </a:xfrm>
          <a:prstGeom prst="rect">
            <a:avLst/>
          </a:prstGeom>
          <a:noFill/>
          <a:ln>
            <a:noFill/>
          </a:ln>
        </p:spPr>
        <p:txBody>
          <a:bodyPr spcFirstLastPara="1" wrap="square" lIns="91425" tIns="45700" rIns="91425" bIns="45700" anchor="t" anchorCtr="0">
            <a:noAutofit/>
          </a:bodyPr>
          <a:lstStyle/>
          <a:p>
            <a:pPr marL="76200" marR="0" lvl="0" indent="0" algn="ctr"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John Hattie</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moment to reflect . . </a:t>
            </a:r>
            <a:endParaRPr lang="en-GB" dirty="0"/>
          </a:p>
        </p:txBody>
      </p:sp>
      <p:sp>
        <p:nvSpPr>
          <p:cNvPr id="3" name="Text Placeholder 2"/>
          <p:cNvSpPr>
            <a:spLocks noGrp="1"/>
          </p:cNvSpPr>
          <p:nvPr>
            <p:ph type="body" idx="1"/>
          </p:nvPr>
        </p:nvSpPr>
        <p:spPr>
          <a:xfrm>
            <a:off x="329243" y="1255974"/>
            <a:ext cx="4191000" cy="3305700"/>
          </a:xfrm>
        </p:spPr>
        <p:txBody>
          <a:bodyPr/>
          <a:lstStyle/>
          <a:p>
            <a:r>
              <a:rPr lang="en-GB" dirty="0" smtClean="0"/>
              <a:t>How is this connected to what you </a:t>
            </a:r>
            <a:r>
              <a:rPr lang="en-GB" smtClean="0"/>
              <a:t>already know </a:t>
            </a:r>
            <a:r>
              <a:rPr lang="en-GB" dirty="0" smtClean="0"/>
              <a:t>about classroom culture?</a:t>
            </a:r>
          </a:p>
          <a:p>
            <a:r>
              <a:rPr lang="en-GB" dirty="0" smtClean="0"/>
              <a:t>How has it extended your thinking?</a:t>
            </a:r>
          </a:p>
          <a:p>
            <a:r>
              <a:rPr lang="en-GB" dirty="0" smtClean="0"/>
              <a:t>What questions do you now have?</a:t>
            </a:r>
            <a:endParaRPr lang="en-GB" dirty="0"/>
          </a:p>
        </p:txBody>
      </p:sp>
      <p:sp>
        <p:nvSpPr>
          <p:cNvPr id="4" name="Text Placeholder 3"/>
          <p:cNvSpPr>
            <a:spLocks noGrp="1"/>
          </p:cNvSpPr>
          <p:nvPr>
            <p:ph type="body" idx="2"/>
          </p:nvPr>
        </p:nvSpPr>
        <p:spPr/>
        <p:txBody>
          <a:bodyPr/>
          <a:lstStyle/>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2032" y="1247469"/>
            <a:ext cx="4656325" cy="3292184"/>
          </a:xfrm>
          <a:prstGeom prst="rect">
            <a:avLst/>
          </a:prstGeom>
        </p:spPr>
      </p:pic>
    </p:spTree>
    <p:extLst>
      <p:ext uri="{BB962C8B-B14F-4D97-AF65-F5344CB8AC3E}">
        <p14:creationId xmlns:p14="http://schemas.microsoft.com/office/powerpoint/2010/main" val="299401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7"/>
          <p:cNvSpPr txBox="1">
            <a:spLocks noGrp="1"/>
          </p:cNvSpPr>
          <p:nvPr>
            <p:ph type="title"/>
          </p:nvPr>
        </p:nvSpPr>
        <p:spPr>
          <a:xfrm>
            <a:off x="402776" y="1539720"/>
            <a:ext cx="6640286" cy="1371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chemeClr val="dk1"/>
              </a:buClr>
              <a:buSzPts val="1100"/>
              <a:buFont typeface="Arial"/>
              <a:buNone/>
            </a:pPr>
            <a:endParaRPr dirty="0"/>
          </a:p>
          <a:p>
            <a:pPr marL="0" lvl="0" indent="0" algn="r" rtl="0">
              <a:spcBef>
                <a:spcPts val="0"/>
              </a:spcBef>
              <a:spcAft>
                <a:spcPts val="0"/>
              </a:spcAft>
              <a:buClr>
                <a:schemeClr val="dk1"/>
              </a:buClr>
              <a:buSzPts val="1100"/>
              <a:buFont typeface="Arial"/>
              <a:buNone/>
            </a:pPr>
            <a:r>
              <a:rPr lang="en" dirty="0"/>
              <a:t>Outcome 1</a:t>
            </a:r>
            <a:endParaRPr dirty="0"/>
          </a:p>
          <a:p>
            <a:pPr marL="0" lvl="0" indent="0" algn="l" rtl="0">
              <a:spcBef>
                <a:spcPts val="0"/>
              </a:spcBef>
              <a:spcAft>
                <a:spcPts val="0"/>
              </a:spcAft>
              <a:buNone/>
            </a:pPr>
            <a:r>
              <a:rPr lang="en" dirty="0"/>
              <a:t>Become aware of </a:t>
            </a:r>
            <a:r>
              <a:rPr lang="en" dirty="0" smtClean="0"/>
              <a:t>the cultural features </a:t>
            </a:r>
            <a:r>
              <a:rPr lang="en" dirty="0"/>
              <a:t>of our classrooms in relation to building students’ learning power</a:t>
            </a:r>
            <a:endParaRPr dirty="0"/>
          </a:p>
        </p:txBody>
      </p:sp>
      <p:sp>
        <p:nvSpPr>
          <p:cNvPr id="138" name="Google Shape;138;p27"/>
          <p:cNvSpPr txBox="1">
            <a:spLocks noGrp="1"/>
          </p:cNvSpPr>
          <p:nvPr>
            <p:ph type="subTitle" idx="1"/>
          </p:nvPr>
        </p:nvSpPr>
        <p:spPr>
          <a:xfrm>
            <a:off x="7010403" y="1539720"/>
            <a:ext cx="1959000" cy="1371600"/>
          </a:xfrm>
          <a:prstGeom prst="rect">
            <a:avLst/>
          </a:prstGeom>
        </p:spPr>
        <p:txBody>
          <a:bodyPr spcFirstLastPara="1" wrap="square" lIns="91425" tIns="45700" rIns="91425" bIns="45700" anchor="ctr" anchorCtr="0">
            <a:noAutofit/>
          </a:bodyPr>
          <a:lstStyle/>
          <a:p>
            <a:pPr marL="0" lvl="0" indent="0" algn="l" rtl="0">
              <a:spcBef>
                <a:spcPts val="380"/>
              </a:spcBef>
              <a:spcAft>
                <a:spcPts val="0"/>
              </a:spcAft>
              <a:buNone/>
            </a:pPr>
            <a:r>
              <a:rPr lang="en">
                <a:solidFill>
                  <a:srgbClr val="FF6600"/>
                </a:solidFill>
              </a:rPr>
              <a:t>How learning friendly are our classrooms?</a:t>
            </a:r>
            <a:endParaRPr>
              <a:solidFill>
                <a:srgbClr val="FF66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381000" y="266886"/>
            <a:ext cx="8381400" cy="790800"/>
          </a:xfrm>
          <a:prstGeom prst="rect">
            <a:avLst/>
          </a:prstGeom>
        </p:spPr>
        <p:txBody>
          <a:bodyPr spcFirstLastPara="1" wrap="square" lIns="45675" tIns="45675" rIns="45675" bIns="45675" anchor="ctr" anchorCtr="0">
            <a:noAutofit/>
          </a:bodyPr>
          <a:lstStyle/>
          <a:p>
            <a:pPr marL="0" lvl="0" indent="0" algn="l" rtl="0">
              <a:spcBef>
                <a:spcPts val="0"/>
              </a:spcBef>
              <a:spcAft>
                <a:spcPts val="0"/>
              </a:spcAft>
              <a:buNone/>
            </a:pPr>
            <a:r>
              <a:rPr lang="en">
                <a:latin typeface="Calibri"/>
                <a:ea typeface="Calibri"/>
                <a:cs typeface="Calibri"/>
                <a:sym typeface="Calibri"/>
              </a:rPr>
              <a:t>What do we believe about teaching?</a:t>
            </a:r>
            <a:endParaRPr>
              <a:latin typeface="Calibri"/>
              <a:ea typeface="Calibri"/>
              <a:cs typeface="Calibri"/>
              <a:sym typeface="Calibri"/>
            </a:endParaRPr>
          </a:p>
        </p:txBody>
      </p:sp>
      <p:pic>
        <p:nvPicPr>
          <p:cNvPr id="144" name="Google Shape;144;p28"/>
          <p:cNvPicPr preferRelativeResize="0"/>
          <p:nvPr/>
        </p:nvPicPr>
        <p:blipFill>
          <a:blip r:embed="rId3">
            <a:alphaModFix/>
          </a:blip>
          <a:stretch>
            <a:fillRect/>
          </a:stretch>
        </p:blipFill>
        <p:spPr>
          <a:xfrm>
            <a:off x="4934225" y="1241745"/>
            <a:ext cx="4005074" cy="3781014"/>
          </a:xfrm>
          <a:prstGeom prst="rect">
            <a:avLst/>
          </a:prstGeom>
          <a:noFill/>
          <a:ln>
            <a:noFill/>
          </a:ln>
        </p:spPr>
      </p:pic>
      <p:sp>
        <p:nvSpPr>
          <p:cNvPr id="145" name="Google Shape;145;p28"/>
          <p:cNvSpPr txBox="1"/>
          <p:nvPr/>
        </p:nvSpPr>
        <p:spPr>
          <a:xfrm>
            <a:off x="241125" y="1426529"/>
            <a:ext cx="4118700" cy="327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000">
                <a:solidFill>
                  <a:srgbClr val="3366FF"/>
                </a:solidFill>
                <a:latin typeface="Calibri"/>
                <a:ea typeface="Calibri"/>
                <a:cs typeface="Calibri"/>
                <a:sym typeface="Calibri"/>
              </a:rPr>
              <a:t>Poles apart diagram with 10 aspects of classroom culture - </a:t>
            </a:r>
            <a:endParaRPr sz="2000">
              <a:solidFill>
                <a:srgbClr val="3366FF"/>
              </a:solidFill>
              <a:latin typeface="Calibri"/>
              <a:ea typeface="Calibri"/>
              <a:cs typeface="Calibri"/>
              <a:sym typeface="Calibri"/>
            </a:endParaRPr>
          </a:p>
          <a:p>
            <a:pPr marL="457200" lvl="0" indent="-355600" algn="l" rtl="0">
              <a:lnSpc>
                <a:spcPct val="115000"/>
              </a:lnSpc>
              <a:spcBef>
                <a:spcPts val="1200"/>
              </a:spcBef>
              <a:spcAft>
                <a:spcPts val="0"/>
              </a:spcAft>
              <a:buClr>
                <a:srgbClr val="3366FF"/>
              </a:buClr>
              <a:buSzPts val="2000"/>
              <a:buFont typeface="Calibri"/>
              <a:buChar char="●"/>
            </a:pPr>
            <a:r>
              <a:rPr lang="en" sz="2000">
                <a:solidFill>
                  <a:srgbClr val="3366FF"/>
                </a:solidFill>
                <a:latin typeface="Calibri"/>
                <a:ea typeface="Calibri"/>
                <a:cs typeface="Calibri"/>
                <a:sym typeface="Calibri"/>
              </a:rPr>
              <a:t> left hand side a highly teacher-focused culture</a:t>
            </a:r>
            <a:endParaRPr sz="2000">
              <a:solidFill>
                <a:srgbClr val="3366FF"/>
              </a:solidFill>
              <a:latin typeface="Calibri"/>
              <a:ea typeface="Calibri"/>
              <a:cs typeface="Calibri"/>
              <a:sym typeface="Calibri"/>
            </a:endParaRPr>
          </a:p>
          <a:p>
            <a:pPr marL="457200" lvl="0" indent="-355600" algn="l" rtl="0">
              <a:lnSpc>
                <a:spcPct val="115000"/>
              </a:lnSpc>
              <a:spcBef>
                <a:spcPts val="0"/>
              </a:spcBef>
              <a:spcAft>
                <a:spcPts val="0"/>
              </a:spcAft>
              <a:buClr>
                <a:srgbClr val="3366FF"/>
              </a:buClr>
              <a:buSzPts val="2000"/>
              <a:buFont typeface="Calibri"/>
              <a:buChar char="●"/>
            </a:pPr>
            <a:r>
              <a:rPr lang="en" sz="2000">
                <a:solidFill>
                  <a:srgbClr val="3366FF"/>
                </a:solidFill>
                <a:latin typeface="Calibri"/>
                <a:ea typeface="Calibri"/>
                <a:cs typeface="Calibri"/>
                <a:sym typeface="Calibri"/>
              </a:rPr>
              <a:t> right a more learning-friendly classroom culture.</a:t>
            </a:r>
            <a:endParaRPr sz="2000">
              <a:solidFill>
                <a:srgbClr val="3366FF"/>
              </a:solidFill>
              <a:latin typeface="Calibri"/>
              <a:ea typeface="Calibri"/>
              <a:cs typeface="Calibri"/>
              <a:sym typeface="Calibri"/>
            </a:endParaRPr>
          </a:p>
          <a:p>
            <a:pPr marL="0" lvl="0" indent="0" algn="l" rtl="0">
              <a:lnSpc>
                <a:spcPct val="115000"/>
              </a:lnSpc>
              <a:spcBef>
                <a:spcPts val="1200"/>
              </a:spcBef>
              <a:spcAft>
                <a:spcPts val="1200"/>
              </a:spcAft>
              <a:buNone/>
            </a:pPr>
            <a:r>
              <a:rPr lang="en" sz="2000">
                <a:solidFill>
                  <a:srgbClr val="3366FF"/>
                </a:solidFill>
                <a:latin typeface="Calibri"/>
                <a:ea typeface="Calibri"/>
                <a:cs typeface="Calibri"/>
                <a:sym typeface="Calibri"/>
              </a:rPr>
              <a:t>‘Estimate' where our classroom cultures are now</a:t>
            </a:r>
            <a:r>
              <a:rPr lang="en" sz="1800">
                <a:solidFill>
                  <a:srgbClr val="3366FF"/>
                </a:solidFill>
                <a:latin typeface="Calibri"/>
                <a:ea typeface="Calibri"/>
                <a:cs typeface="Calibri"/>
                <a:sym typeface="Calibri"/>
              </a:rPr>
              <a:t>.</a:t>
            </a:r>
            <a:endParaRPr sz="1800">
              <a:solidFill>
                <a:srgbClr val="3366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p:nvPr/>
        </p:nvSpPr>
        <p:spPr>
          <a:xfrm>
            <a:off x="45724" y="4769638"/>
            <a:ext cx="2804100" cy="269100"/>
          </a:xfrm>
          <a:prstGeom prst="rect">
            <a:avLst/>
          </a:prstGeom>
          <a:noFill/>
          <a:ln>
            <a:noFill/>
          </a:ln>
        </p:spPr>
        <p:txBody>
          <a:bodyPr spcFirstLastPara="1" wrap="square" lIns="45675" tIns="45675" rIns="45675" bIns="45675" anchor="ctr" anchorCtr="0">
            <a:noAutofit/>
          </a:bodyPr>
          <a:lstStyle/>
          <a:p>
            <a:pPr marL="0" marR="0" lvl="0" indent="0" algn="ctr" rtl="0">
              <a:lnSpc>
                <a:spcPct val="100000"/>
              </a:lnSpc>
              <a:spcBef>
                <a:spcPts val="0"/>
              </a:spcBef>
              <a:spcAft>
                <a:spcPts val="0"/>
              </a:spcAft>
              <a:buClr>
                <a:srgbClr val="000000"/>
              </a:buClr>
              <a:buSzPts val="1200"/>
              <a:buFont typeface="Candara"/>
              <a:buNone/>
            </a:pPr>
            <a:r>
              <a:rPr lang="en" sz="1200" b="0" i="0" u="none" strike="noStrike" cap="none">
                <a:solidFill>
                  <a:srgbClr val="000000"/>
                </a:solidFill>
                <a:latin typeface="Candara"/>
                <a:ea typeface="Candara"/>
                <a:cs typeface="Candara"/>
                <a:sym typeface="Candara"/>
              </a:rPr>
              <a:t>Copyright TLO Limited 2019</a:t>
            </a:r>
            <a:endParaRPr/>
          </a:p>
        </p:txBody>
      </p:sp>
      <p:sp>
        <p:nvSpPr>
          <p:cNvPr id="151" name="Google Shape;151;p29"/>
          <p:cNvSpPr txBox="1">
            <a:spLocks noGrp="1"/>
          </p:cNvSpPr>
          <p:nvPr>
            <p:ph type="sldNum" idx="4294967295"/>
          </p:nvPr>
        </p:nvSpPr>
        <p:spPr>
          <a:xfrm>
            <a:off x="8419201" y="4783151"/>
            <a:ext cx="267600" cy="242100"/>
          </a:xfrm>
          <a:prstGeom prst="rect">
            <a:avLst/>
          </a:prstGeom>
          <a:noFill/>
          <a:ln>
            <a:noFill/>
          </a:ln>
        </p:spPr>
        <p:txBody>
          <a:bodyPr spcFirstLastPara="1" wrap="square" lIns="32125" tIns="32125" rIns="32125" bIns="32125" anchor="ctr" anchorCtr="0">
            <a:noAutofit/>
          </a:bodyPr>
          <a:lstStyle/>
          <a:p>
            <a:pPr marL="0" marR="0" lvl="0" indent="0" algn="r" rtl="0">
              <a:lnSpc>
                <a:spcPct val="100000"/>
              </a:lnSpc>
              <a:spcBef>
                <a:spcPts val="0"/>
              </a:spcBef>
              <a:spcAft>
                <a:spcPts val="0"/>
              </a:spcAft>
              <a:buClr>
                <a:srgbClr val="000000"/>
              </a:buClr>
              <a:buSzPts val="1200"/>
              <a:buFont typeface="Candara"/>
              <a:buNone/>
            </a:pPr>
            <a:fld id="{00000000-1234-1234-1234-123412341234}" type="slidenum">
              <a:rPr lang="en">
                <a:solidFill>
                  <a:srgbClr val="000000"/>
                </a:solidFill>
                <a:latin typeface="Candara"/>
                <a:ea typeface="Candara"/>
                <a:cs typeface="Candara"/>
                <a:sym typeface="Candara"/>
              </a:rPr>
              <a:t>5</a:t>
            </a:fld>
            <a:endParaRPr/>
          </a:p>
        </p:txBody>
      </p:sp>
      <p:sp>
        <p:nvSpPr>
          <p:cNvPr id="152" name="Google Shape;152;p29"/>
          <p:cNvSpPr txBox="1">
            <a:spLocks noGrp="1"/>
          </p:cNvSpPr>
          <p:nvPr>
            <p:ph type="body" idx="4294967295"/>
          </p:nvPr>
        </p:nvSpPr>
        <p:spPr>
          <a:xfrm>
            <a:off x="7162800" y="1597341"/>
            <a:ext cx="1981200" cy="2113200"/>
          </a:xfrm>
          <a:prstGeom prst="rect">
            <a:avLst/>
          </a:prstGeom>
          <a:noFill/>
          <a:ln>
            <a:noFill/>
          </a:ln>
        </p:spPr>
        <p:txBody>
          <a:bodyPr spcFirstLastPara="1" wrap="square" lIns="45675" tIns="45675" rIns="45675" bIns="45675" anchor="ctr" anchorCtr="0">
            <a:noAutofit/>
          </a:bodyPr>
          <a:lstStyle/>
          <a:p>
            <a:pPr marL="457200" marR="0" lvl="0" indent="-381000" algn="l" rtl="0">
              <a:lnSpc>
                <a:spcPct val="100000"/>
              </a:lnSpc>
              <a:spcBef>
                <a:spcPts val="0"/>
              </a:spcBef>
              <a:spcAft>
                <a:spcPts val="0"/>
              </a:spcAft>
              <a:buClr>
                <a:srgbClr val="FF9900"/>
              </a:buClr>
              <a:buSzPts val="2000"/>
              <a:buFont typeface="Calibri"/>
              <a:buChar char="●"/>
            </a:pPr>
            <a:r>
              <a:rPr lang="en">
                <a:solidFill>
                  <a:srgbClr val="000000"/>
                </a:solidFill>
              </a:rPr>
              <a:t>What is yours like?</a:t>
            </a:r>
            <a:endParaRPr/>
          </a:p>
        </p:txBody>
      </p:sp>
      <p:sp>
        <p:nvSpPr>
          <p:cNvPr id="153" name="Google Shape;153;p29"/>
          <p:cNvSpPr txBox="1">
            <a:spLocks noGrp="1"/>
          </p:cNvSpPr>
          <p:nvPr>
            <p:ph type="title" idx="4294967295"/>
          </p:nvPr>
        </p:nvSpPr>
        <p:spPr>
          <a:xfrm>
            <a:off x="7162800" y="112872"/>
            <a:ext cx="1981200" cy="1484400"/>
          </a:xfrm>
          <a:prstGeom prst="rect">
            <a:avLst/>
          </a:prstGeom>
          <a:noFill/>
          <a:ln>
            <a:noFill/>
          </a:ln>
        </p:spPr>
        <p:txBody>
          <a:bodyPr spcFirstLastPara="1" wrap="square" lIns="45675" tIns="45675" rIns="45675" bIns="45675" anchor="ctr" anchorCtr="0">
            <a:noAutofit/>
          </a:bodyPr>
          <a:lstStyle/>
          <a:p>
            <a:pPr marL="0" lvl="0" indent="0" algn="l" rtl="0">
              <a:lnSpc>
                <a:spcPct val="100000"/>
              </a:lnSpc>
              <a:spcBef>
                <a:spcPts val="0"/>
              </a:spcBef>
              <a:spcAft>
                <a:spcPts val="0"/>
              </a:spcAft>
              <a:buClr>
                <a:srgbClr val="000090"/>
              </a:buClr>
              <a:buSzPts val="3200"/>
              <a:buFont typeface="Calibri"/>
              <a:buNone/>
            </a:pPr>
            <a:r>
              <a:rPr lang="en" sz="3200" b="0" i="0" u="none" strike="noStrike" cap="none">
                <a:solidFill>
                  <a:srgbClr val="000090"/>
                </a:solidFill>
                <a:latin typeface="Calibri"/>
                <a:ea typeface="Calibri"/>
                <a:cs typeface="Calibri"/>
                <a:sym typeface="Calibri"/>
              </a:rPr>
              <a:t>Classroom cultures</a:t>
            </a:r>
            <a:endParaRPr/>
          </a:p>
        </p:txBody>
      </p:sp>
      <p:pic>
        <p:nvPicPr>
          <p:cNvPr id="154" name="Google Shape;154;p29" descr="Google Shape;773;p100"/>
          <p:cNvPicPr preferRelativeResize="0"/>
          <p:nvPr/>
        </p:nvPicPr>
        <p:blipFill rotWithShape="1">
          <a:blip r:embed="rId3">
            <a:alphaModFix/>
          </a:blip>
          <a:srcRect/>
          <a:stretch/>
        </p:blipFill>
        <p:spPr>
          <a:xfrm>
            <a:off x="0" y="0"/>
            <a:ext cx="2697480" cy="5143499"/>
          </a:xfrm>
          <a:prstGeom prst="rect">
            <a:avLst/>
          </a:prstGeom>
          <a:noFill/>
          <a:ln>
            <a:noFill/>
          </a:ln>
        </p:spPr>
      </p:pic>
      <p:pic>
        <p:nvPicPr>
          <p:cNvPr id="155" name="Google Shape;155;p29" descr="Google Shape;774;p100"/>
          <p:cNvPicPr preferRelativeResize="0"/>
          <p:nvPr/>
        </p:nvPicPr>
        <p:blipFill rotWithShape="1">
          <a:blip r:embed="rId4">
            <a:alphaModFix/>
          </a:blip>
          <a:srcRect/>
          <a:stretch/>
        </p:blipFill>
        <p:spPr>
          <a:xfrm>
            <a:off x="3116264" y="0"/>
            <a:ext cx="2711769" cy="5143500"/>
          </a:xfrm>
          <a:prstGeom prst="rect">
            <a:avLst/>
          </a:prstGeom>
          <a:noFill/>
          <a:ln>
            <a:noFill/>
          </a:ln>
        </p:spPr>
      </p:pic>
      <p:pic>
        <p:nvPicPr>
          <p:cNvPr id="156" name="Google Shape;156;p29" descr="Google Shape;775;p100"/>
          <p:cNvPicPr preferRelativeResize="0"/>
          <p:nvPr/>
        </p:nvPicPr>
        <p:blipFill rotWithShape="1">
          <a:blip r:embed="rId5">
            <a:alphaModFix/>
          </a:blip>
          <a:srcRect/>
          <a:stretch/>
        </p:blipFill>
        <p:spPr>
          <a:xfrm>
            <a:off x="6221414" y="0"/>
            <a:ext cx="2630330" cy="5143501"/>
          </a:xfrm>
          <a:prstGeom prst="rect">
            <a:avLst/>
          </a:prstGeom>
          <a:noFill/>
          <a:ln>
            <a:noFill/>
          </a:ln>
        </p:spPr>
      </p:pic>
      <p:sp>
        <p:nvSpPr>
          <p:cNvPr id="157" name="Google Shape;157;p29"/>
          <p:cNvSpPr/>
          <p:nvPr/>
        </p:nvSpPr>
        <p:spPr>
          <a:xfrm>
            <a:off x="2824163" y="2201466"/>
            <a:ext cx="512700" cy="339300"/>
          </a:xfrm>
          <a:prstGeom prst="rightArrow">
            <a:avLst>
              <a:gd name="adj1" fmla="val 50000"/>
              <a:gd name="adj2" fmla="val 50000"/>
            </a:avLst>
          </a:prstGeom>
          <a:gradFill>
            <a:gsLst>
              <a:gs pos="0">
                <a:srgbClr val="FFCF00"/>
              </a:gs>
              <a:gs pos="100000">
                <a:srgbClr val="FFF068"/>
              </a:gs>
            </a:gsLst>
            <a:lin ang="16200038" scaled="0"/>
          </a:gradFill>
          <a:ln w="9525" cap="flat" cmpd="sng">
            <a:solidFill>
              <a:srgbClr val="FABD17"/>
            </a:solidFill>
            <a:prstDash val="solid"/>
            <a:round/>
            <a:headEnd type="none" w="sm" len="sm"/>
            <a:tailEnd type="none" w="sm" len="sm"/>
          </a:ln>
          <a:effectLst>
            <a:outerShdw blurRad="38100" dist="23000" dir="5400000" rotWithShape="0">
              <a:srgbClr val="000000">
                <a:alpha val="3451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8" name="Google Shape;158;p29"/>
          <p:cNvSpPr/>
          <p:nvPr/>
        </p:nvSpPr>
        <p:spPr>
          <a:xfrm>
            <a:off x="5937250" y="2201466"/>
            <a:ext cx="514500" cy="339300"/>
          </a:xfrm>
          <a:prstGeom prst="rightArrow">
            <a:avLst>
              <a:gd name="adj1" fmla="val 50000"/>
              <a:gd name="adj2" fmla="val 50000"/>
            </a:avLst>
          </a:prstGeom>
          <a:gradFill>
            <a:gsLst>
              <a:gs pos="0">
                <a:srgbClr val="FFCF00"/>
              </a:gs>
              <a:gs pos="100000">
                <a:srgbClr val="FFF068"/>
              </a:gs>
            </a:gsLst>
            <a:lin ang="16200038" scaled="0"/>
          </a:gradFill>
          <a:ln w="9525" cap="flat" cmpd="sng">
            <a:solidFill>
              <a:srgbClr val="FABD17"/>
            </a:solidFill>
            <a:prstDash val="solid"/>
            <a:round/>
            <a:headEnd type="none" w="sm" len="sm"/>
            <a:tailEnd type="none" w="sm" len="sm"/>
          </a:ln>
          <a:effectLst>
            <a:outerShdw blurRad="38100" dist="23000" dir="5400000" rotWithShape="0">
              <a:srgbClr val="000000">
                <a:alpha val="3451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nodeType="withEffect">
                                  <p:stCondLst>
                                    <p:cond delay="250"/>
                                  </p:stCondLst>
                                  <p:childTnLst>
                                    <p:set>
                                      <p:cBhvr>
                                        <p:cTn id="12" dur="1" fill="hold">
                                          <p:stCondLst>
                                            <p:cond delay="0"/>
                                          </p:stCondLst>
                                        </p:cTn>
                                        <p:tgtEl>
                                          <p:spTgt spid="1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nodeType="withEffect">
                                  <p:stCondLst>
                                    <p:cond delay="250"/>
                                  </p:stCondLst>
                                  <p:childTnLst>
                                    <p:set>
                                      <p:cBhvr>
                                        <p:cTn id="18"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0"/>
          <p:cNvSpPr txBox="1">
            <a:spLocks noGrp="1"/>
          </p:cNvSpPr>
          <p:nvPr>
            <p:ph type="body" idx="1"/>
          </p:nvPr>
        </p:nvSpPr>
        <p:spPr>
          <a:xfrm>
            <a:off x="381822" y="1120588"/>
            <a:ext cx="6385500" cy="3587700"/>
          </a:xfrm>
          <a:prstGeom prst="rect">
            <a:avLst/>
          </a:prstGeom>
          <a:noFill/>
          <a:ln>
            <a:noFill/>
          </a:ln>
        </p:spPr>
        <p:txBody>
          <a:bodyPr spcFirstLastPara="1" wrap="square" lIns="91425" tIns="0" rIns="91425" bIns="45700" anchor="t" anchorCtr="0">
            <a:noAutofit/>
          </a:bodyPr>
          <a:lstStyle/>
          <a:p>
            <a:pPr marL="457200" lvl="0" indent="-374650" algn="l" rtl="0">
              <a:lnSpc>
                <a:spcPct val="100000"/>
              </a:lnSpc>
              <a:spcBef>
                <a:spcPts val="560"/>
              </a:spcBef>
              <a:spcAft>
                <a:spcPts val="0"/>
              </a:spcAft>
              <a:buSzPts val="2300"/>
              <a:buFont typeface="Arial"/>
              <a:buChar char="●"/>
            </a:pPr>
            <a:r>
              <a:rPr lang="en" sz="2300">
                <a:latin typeface="Arial"/>
                <a:ea typeface="Arial"/>
                <a:cs typeface="Arial"/>
                <a:sym typeface="Arial"/>
              </a:rPr>
              <a:t>Highlight all aspects of culture that are</a:t>
            </a:r>
            <a:br>
              <a:rPr lang="en" sz="2300">
                <a:latin typeface="Arial"/>
                <a:ea typeface="Arial"/>
                <a:cs typeface="Arial"/>
                <a:sym typeface="Arial"/>
              </a:rPr>
            </a:br>
            <a:r>
              <a:rPr lang="en" sz="2300">
                <a:latin typeface="Arial"/>
                <a:ea typeface="Arial"/>
                <a:cs typeface="Arial"/>
                <a:sym typeface="Arial"/>
              </a:rPr>
              <a:t>a </a:t>
            </a:r>
            <a:r>
              <a:rPr lang="en" sz="2300">
                <a:solidFill>
                  <a:srgbClr val="FF6600"/>
                </a:solidFill>
                <a:latin typeface="Arial"/>
                <a:ea typeface="Arial"/>
                <a:cs typeface="Arial"/>
                <a:sym typeface="Arial"/>
              </a:rPr>
              <a:t>regular</a:t>
            </a:r>
            <a:r>
              <a:rPr lang="en" sz="2300">
                <a:latin typeface="Arial"/>
                <a:ea typeface="Arial"/>
                <a:cs typeface="Arial"/>
                <a:sym typeface="Arial"/>
              </a:rPr>
              <a:t> feature in your classroom.</a:t>
            </a:r>
            <a:endParaRPr sz="2300">
              <a:latin typeface="Arial"/>
              <a:ea typeface="Arial"/>
              <a:cs typeface="Arial"/>
              <a:sym typeface="Arial"/>
            </a:endParaRPr>
          </a:p>
          <a:p>
            <a:pPr marL="457200" lvl="0" indent="-349250" algn="l" rtl="0">
              <a:lnSpc>
                <a:spcPct val="100000"/>
              </a:lnSpc>
              <a:spcBef>
                <a:spcPts val="560"/>
              </a:spcBef>
              <a:spcAft>
                <a:spcPts val="0"/>
              </a:spcAft>
              <a:buSzPts val="1900"/>
              <a:buFont typeface="Arial"/>
              <a:buChar char="●"/>
            </a:pPr>
            <a:r>
              <a:rPr lang="en" sz="2300">
                <a:latin typeface="Arial"/>
                <a:ea typeface="Arial"/>
                <a:cs typeface="Arial"/>
                <a:sym typeface="Arial"/>
              </a:rPr>
              <a:t>Chat to your neighbour </a:t>
            </a:r>
            <a:endParaRPr sz="1900">
              <a:latin typeface="Arial"/>
              <a:ea typeface="Arial"/>
              <a:cs typeface="Arial"/>
              <a:sym typeface="Arial"/>
            </a:endParaRPr>
          </a:p>
          <a:p>
            <a:pPr marL="457200" lvl="0" indent="-349250" algn="l" rtl="0">
              <a:lnSpc>
                <a:spcPct val="100000"/>
              </a:lnSpc>
              <a:spcBef>
                <a:spcPts val="560"/>
              </a:spcBef>
              <a:spcAft>
                <a:spcPts val="0"/>
              </a:spcAft>
              <a:buSzPts val="1900"/>
              <a:buFont typeface="Arial"/>
              <a:buChar char="●"/>
            </a:pPr>
            <a:r>
              <a:rPr lang="en" sz="2300">
                <a:latin typeface="Arial"/>
                <a:ea typeface="Arial"/>
                <a:cs typeface="Arial"/>
                <a:sym typeface="Arial"/>
              </a:rPr>
              <a:t>What is this telling you?</a:t>
            </a:r>
            <a:endParaRPr sz="2300">
              <a:latin typeface="Arial"/>
              <a:ea typeface="Arial"/>
              <a:cs typeface="Arial"/>
              <a:sym typeface="Arial"/>
            </a:endParaRPr>
          </a:p>
          <a:p>
            <a:pPr marL="914400" lvl="1" indent="-349250" algn="l" rtl="0">
              <a:lnSpc>
                <a:spcPct val="100000"/>
              </a:lnSpc>
              <a:spcBef>
                <a:spcPts val="560"/>
              </a:spcBef>
              <a:spcAft>
                <a:spcPts val="0"/>
              </a:spcAft>
              <a:buSzPts val="1900"/>
              <a:buFont typeface="Arial"/>
              <a:buChar char="○"/>
            </a:pPr>
            <a:r>
              <a:rPr lang="en" sz="1900">
                <a:latin typeface="Arial"/>
                <a:ea typeface="Arial"/>
                <a:cs typeface="Arial"/>
                <a:sym typeface="Arial"/>
              </a:rPr>
              <a:t>Similarities / differences</a:t>
            </a:r>
            <a:endParaRPr sz="1900">
              <a:latin typeface="Arial"/>
              <a:ea typeface="Arial"/>
              <a:cs typeface="Arial"/>
              <a:sym typeface="Arial"/>
            </a:endParaRPr>
          </a:p>
          <a:p>
            <a:pPr marL="914400" lvl="1" indent="-349250" algn="l" rtl="0">
              <a:lnSpc>
                <a:spcPct val="100000"/>
              </a:lnSpc>
              <a:spcBef>
                <a:spcPts val="560"/>
              </a:spcBef>
              <a:spcAft>
                <a:spcPts val="0"/>
              </a:spcAft>
              <a:buSzPts val="1900"/>
              <a:buFont typeface="Arial"/>
              <a:buChar char="○"/>
            </a:pPr>
            <a:r>
              <a:rPr lang="en" sz="1900">
                <a:latin typeface="Arial"/>
                <a:ea typeface="Arial"/>
                <a:cs typeface="Arial"/>
                <a:sym typeface="Arial"/>
              </a:rPr>
              <a:t>Surprises</a:t>
            </a:r>
            <a:endParaRPr sz="1900">
              <a:latin typeface="Arial"/>
              <a:ea typeface="Arial"/>
              <a:cs typeface="Arial"/>
              <a:sym typeface="Arial"/>
            </a:endParaRPr>
          </a:p>
          <a:p>
            <a:pPr marL="914400" lvl="1" indent="-349250" algn="l" rtl="0">
              <a:lnSpc>
                <a:spcPct val="100000"/>
              </a:lnSpc>
              <a:spcBef>
                <a:spcPts val="560"/>
              </a:spcBef>
              <a:spcAft>
                <a:spcPts val="0"/>
              </a:spcAft>
              <a:buSzPts val="1900"/>
              <a:buFont typeface="Arial"/>
              <a:buChar char="○"/>
            </a:pPr>
            <a:r>
              <a:rPr lang="en" sz="1900">
                <a:latin typeface="Arial"/>
                <a:ea typeface="Arial"/>
                <a:cs typeface="Arial"/>
                <a:sym typeface="Arial"/>
              </a:rPr>
              <a:t>Delights</a:t>
            </a:r>
            <a:endParaRPr sz="1900">
              <a:latin typeface="Arial"/>
              <a:ea typeface="Arial"/>
              <a:cs typeface="Arial"/>
              <a:sym typeface="Arial"/>
            </a:endParaRPr>
          </a:p>
          <a:p>
            <a:pPr marL="914400" lvl="1" indent="-349250" algn="l" rtl="0">
              <a:lnSpc>
                <a:spcPct val="100000"/>
              </a:lnSpc>
              <a:spcBef>
                <a:spcPts val="560"/>
              </a:spcBef>
              <a:spcAft>
                <a:spcPts val="0"/>
              </a:spcAft>
              <a:buSzPts val="1900"/>
              <a:buFont typeface="Arial"/>
              <a:buChar char="○"/>
            </a:pPr>
            <a:r>
              <a:rPr lang="en" sz="1900">
                <a:latin typeface="Arial"/>
                <a:ea typeface="Arial"/>
                <a:cs typeface="Arial"/>
                <a:sym typeface="Arial"/>
              </a:rPr>
              <a:t>Shortfalls</a:t>
            </a:r>
            <a:endParaRPr sz="1900">
              <a:latin typeface="Arial"/>
              <a:ea typeface="Arial"/>
              <a:cs typeface="Arial"/>
              <a:sym typeface="Arial"/>
            </a:endParaRPr>
          </a:p>
          <a:p>
            <a:pPr marL="457200" lvl="0" indent="0" algn="l" rtl="0">
              <a:lnSpc>
                <a:spcPct val="100000"/>
              </a:lnSpc>
              <a:spcBef>
                <a:spcPts val="560"/>
              </a:spcBef>
              <a:spcAft>
                <a:spcPts val="0"/>
              </a:spcAft>
              <a:buNone/>
            </a:pPr>
            <a:endParaRPr/>
          </a:p>
          <a:p>
            <a:pPr marL="457200" lvl="0" indent="0" algn="l" rtl="0">
              <a:lnSpc>
                <a:spcPct val="100000"/>
              </a:lnSpc>
              <a:spcBef>
                <a:spcPts val="560"/>
              </a:spcBef>
              <a:spcAft>
                <a:spcPts val="0"/>
              </a:spcAft>
              <a:buNone/>
            </a:pPr>
            <a:endParaRPr sz="2400"/>
          </a:p>
          <a:p>
            <a:pPr marL="0" lvl="0" indent="0" algn="l" rtl="0">
              <a:lnSpc>
                <a:spcPct val="100000"/>
              </a:lnSpc>
              <a:spcBef>
                <a:spcPts val="560"/>
              </a:spcBef>
              <a:spcAft>
                <a:spcPts val="0"/>
              </a:spcAft>
              <a:buNone/>
            </a:pPr>
            <a:endParaRPr/>
          </a:p>
          <a:p>
            <a:pPr marL="0" lvl="0" indent="0" algn="l" rtl="0">
              <a:lnSpc>
                <a:spcPct val="100000"/>
              </a:lnSpc>
              <a:spcBef>
                <a:spcPts val="560"/>
              </a:spcBef>
              <a:spcAft>
                <a:spcPts val="0"/>
              </a:spcAft>
              <a:buClr>
                <a:srgbClr val="3366FF"/>
              </a:buClr>
              <a:buSzPts val="2400"/>
              <a:buFont typeface="Noto Sans Symbols"/>
              <a:buNone/>
            </a:pPr>
            <a:endParaRPr/>
          </a:p>
        </p:txBody>
      </p:sp>
      <p:sp>
        <p:nvSpPr>
          <p:cNvPr id="164" name="Google Shape;164;p30"/>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90"/>
              </a:buClr>
              <a:buSzPts val="3200"/>
              <a:buFont typeface="Open Sans"/>
              <a:buNone/>
            </a:pPr>
            <a:r>
              <a:rPr lang="en"/>
              <a:t>Just checking...where we are now</a:t>
            </a:r>
            <a:endParaRPr/>
          </a:p>
        </p:txBody>
      </p:sp>
      <p:sp>
        <p:nvSpPr>
          <p:cNvPr id="165" name="Google Shape;165;p30"/>
          <p:cNvSpPr txBox="1">
            <a:spLocks noGrp="1"/>
          </p:cNvSpPr>
          <p:nvPr>
            <p:ph type="sldNum" idx="12"/>
          </p:nvPr>
        </p:nvSpPr>
        <p:spPr>
          <a:xfrm>
            <a:off x="2598725" y="4839829"/>
            <a:ext cx="2133600" cy="27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pic>
        <p:nvPicPr>
          <p:cNvPr id="166" name="Google Shape;166;p30" descr="Culture-tool-1-200x141.jpg"/>
          <p:cNvPicPr preferRelativeResize="0"/>
          <p:nvPr/>
        </p:nvPicPr>
        <p:blipFill rotWithShape="1">
          <a:blip r:embed="rId3">
            <a:alphaModFix/>
          </a:blip>
          <a:srcRect/>
          <a:stretch/>
        </p:blipFill>
        <p:spPr>
          <a:xfrm>
            <a:off x="6675449" y="2373254"/>
            <a:ext cx="2457300" cy="1732411"/>
          </a:xfrm>
          <a:prstGeom prst="rect">
            <a:avLst/>
          </a:prstGeom>
          <a:noFill/>
          <a:ln w="9525" cap="flat" cmpd="sng">
            <a:solidFill>
              <a:srgbClr val="000000"/>
            </a:solidFill>
            <a:prstDash val="solid"/>
            <a:round/>
            <a:headEnd type="none" w="sm" len="sm"/>
            <a:tailEnd type="none" w="sm" len="sm"/>
          </a:ln>
        </p:spPr>
      </p:pic>
      <p:pic>
        <p:nvPicPr>
          <p:cNvPr id="167" name="Google Shape;167;p30" descr="People talking icon group of people symbol Vector Image"/>
          <p:cNvPicPr preferRelativeResize="0"/>
          <p:nvPr/>
        </p:nvPicPr>
        <p:blipFill rotWithShape="1">
          <a:blip r:embed="rId4">
            <a:alphaModFix/>
          </a:blip>
          <a:srcRect b="12679"/>
          <a:stretch/>
        </p:blipFill>
        <p:spPr>
          <a:xfrm>
            <a:off x="7559650" y="105030"/>
            <a:ext cx="1477681" cy="125172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81000" y="266886"/>
            <a:ext cx="8381400" cy="790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
              <a:t>The teaching framework that makes it all work</a:t>
            </a:r>
            <a:endParaRPr/>
          </a:p>
        </p:txBody>
      </p:sp>
      <p:sp>
        <p:nvSpPr>
          <p:cNvPr id="174" name="Google Shape;174;p31"/>
          <p:cNvSpPr txBox="1">
            <a:spLocks noGrp="1"/>
          </p:cNvSpPr>
          <p:nvPr>
            <p:ph type="sldNum" idx="12"/>
          </p:nvPr>
        </p:nvSpPr>
        <p:spPr>
          <a:xfrm>
            <a:off x="6661100" y="4767739"/>
            <a:ext cx="2133600" cy="27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
        <p:nvSpPr>
          <p:cNvPr id="175" name="Google Shape;175;p31"/>
          <p:cNvSpPr txBox="1">
            <a:spLocks noGrp="1"/>
          </p:cNvSpPr>
          <p:nvPr>
            <p:ph type="body" idx="1"/>
          </p:nvPr>
        </p:nvSpPr>
        <p:spPr>
          <a:xfrm>
            <a:off x="381822" y="1120588"/>
            <a:ext cx="6385500" cy="3587700"/>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560"/>
              </a:spcBef>
              <a:spcAft>
                <a:spcPts val="0"/>
              </a:spcAft>
              <a:buSzPts val="2400"/>
              <a:buNone/>
            </a:pPr>
            <a:endParaRPr/>
          </a:p>
        </p:txBody>
      </p:sp>
      <p:sp>
        <p:nvSpPr>
          <p:cNvPr id="176" name="Google Shape;176;p31"/>
          <p:cNvSpPr txBox="1">
            <a:spLocks noGrp="1"/>
          </p:cNvSpPr>
          <p:nvPr>
            <p:ph type="body" idx="2"/>
          </p:nvPr>
        </p:nvSpPr>
        <p:spPr>
          <a:xfrm>
            <a:off x="6838950" y="1105850"/>
            <a:ext cx="2133600" cy="3033000"/>
          </a:xfrm>
          <a:prstGeom prst="rect">
            <a:avLst/>
          </a:prstGeom>
          <a:noFill/>
          <a:ln>
            <a:noFill/>
          </a:ln>
        </p:spPr>
        <p:txBody>
          <a:bodyPr spcFirstLastPara="1" wrap="square" lIns="91425" tIns="45700" rIns="91425" bIns="45700" anchor="ctr" anchorCtr="0">
            <a:noAutofit/>
          </a:bodyPr>
          <a:lstStyle/>
          <a:p>
            <a:pPr marL="457200" lvl="0" indent="-228600" algn="l" rtl="0">
              <a:lnSpc>
                <a:spcPct val="100000"/>
              </a:lnSpc>
              <a:spcBef>
                <a:spcPts val="560"/>
              </a:spcBef>
              <a:spcAft>
                <a:spcPts val="0"/>
              </a:spcAft>
              <a:buSzPts val="2400"/>
              <a:buNone/>
            </a:pPr>
            <a:r>
              <a:rPr lang="en" sz="2100">
                <a:solidFill>
                  <a:srgbClr val="FF6600"/>
                </a:solidFill>
              </a:rPr>
              <a:t>BLP’s second model: the teachers’ palette.</a:t>
            </a:r>
            <a:endParaRPr sz="2100">
              <a:solidFill>
                <a:srgbClr val="FF6600"/>
              </a:solidFill>
            </a:endParaRPr>
          </a:p>
          <a:p>
            <a:pPr marL="457200" lvl="0" indent="-228600" algn="l" rtl="0">
              <a:lnSpc>
                <a:spcPct val="100000"/>
              </a:lnSpc>
              <a:spcBef>
                <a:spcPts val="560"/>
              </a:spcBef>
              <a:spcAft>
                <a:spcPts val="0"/>
              </a:spcAft>
              <a:buSzPts val="2400"/>
              <a:buNone/>
            </a:pPr>
            <a:endParaRPr sz="1400"/>
          </a:p>
          <a:p>
            <a:pPr marL="457200" lvl="0" indent="-228600" algn="l" rtl="0">
              <a:lnSpc>
                <a:spcPct val="100000"/>
              </a:lnSpc>
              <a:spcBef>
                <a:spcPts val="560"/>
              </a:spcBef>
              <a:spcAft>
                <a:spcPts val="0"/>
              </a:spcAft>
              <a:buSzPts val="2400"/>
              <a:buNone/>
            </a:pPr>
            <a:r>
              <a:rPr lang="en" sz="1600"/>
              <a:t>Based on research by Chris Watkins</a:t>
            </a:r>
            <a:endParaRPr sz="1600"/>
          </a:p>
          <a:p>
            <a:pPr marL="457200" lvl="0" indent="-228600" algn="l" rtl="0">
              <a:lnSpc>
                <a:spcPct val="100000"/>
              </a:lnSpc>
              <a:spcBef>
                <a:spcPts val="560"/>
              </a:spcBef>
              <a:spcAft>
                <a:spcPts val="0"/>
              </a:spcAft>
              <a:buSzPts val="2400"/>
              <a:buNone/>
            </a:pPr>
            <a:endParaRPr sz="1600">
              <a:solidFill>
                <a:srgbClr val="FF0000"/>
              </a:solidFill>
            </a:endParaRPr>
          </a:p>
        </p:txBody>
      </p:sp>
      <p:pic>
        <p:nvPicPr>
          <p:cNvPr id="177" name="Google Shape;177;p31"/>
          <p:cNvPicPr preferRelativeResize="0"/>
          <p:nvPr/>
        </p:nvPicPr>
        <p:blipFill>
          <a:blip r:embed="rId3">
            <a:alphaModFix/>
          </a:blip>
          <a:stretch>
            <a:fillRect/>
          </a:stretch>
        </p:blipFill>
        <p:spPr>
          <a:xfrm>
            <a:off x="800675" y="999975"/>
            <a:ext cx="5860426" cy="4143525"/>
          </a:xfrm>
          <a:prstGeom prst="rect">
            <a:avLst/>
          </a:prstGeom>
          <a:noFill/>
          <a:ln>
            <a:noFill/>
          </a:ln>
        </p:spPr>
      </p:pic>
      <p:pic>
        <p:nvPicPr>
          <p:cNvPr id="178" name="Google Shape;178;p31"/>
          <p:cNvPicPr preferRelativeResize="0"/>
          <p:nvPr/>
        </p:nvPicPr>
        <p:blipFill>
          <a:blip r:embed="rId4">
            <a:alphaModFix/>
          </a:blip>
          <a:stretch>
            <a:fillRect/>
          </a:stretch>
        </p:blipFill>
        <p:spPr>
          <a:xfrm>
            <a:off x="800675" y="999975"/>
            <a:ext cx="5860426" cy="4143525"/>
          </a:xfrm>
          <a:prstGeom prst="rect">
            <a:avLst/>
          </a:prstGeom>
          <a:noFill/>
          <a:ln>
            <a:noFill/>
          </a:ln>
        </p:spPr>
      </p:pic>
      <p:pic>
        <p:nvPicPr>
          <p:cNvPr id="179" name="Google Shape;179;p31"/>
          <p:cNvPicPr preferRelativeResize="0"/>
          <p:nvPr/>
        </p:nvPicPr>
        <p:blipFill>
          <a:blip r:embed="rId5">
            <a:alphaModFix/>
          </a:blip>
          <a:stretch>
            <a:fillRect/>
          </a:stretch>
        </p:blipFill>
        <p:spPr>
          <a:xfrm>
            <a:off x="800675" y="999975"/>
            <a:ext cx="5860426" cy="4143525"/>
          </a:xfrm>
          <a:prstGeom prst="rect">
            <a:avLst/>
          </a:prstGeom>
          <a:noFill/>
          <a:ln>
            <a:noFill/>
          </a:ln>
        </p:spPr>
      </p:pic>
      <p:pic>
        <p:nvPicPr>
          <p:cNvPr id="180" name="Google Shape;180;p31"/>
          <p:cNvPicPr preferRelativeResize="0"/>
          <p:nvPr/>
        </p:nvPicPr>
        <p:blipFill>
          <a:blip r:embed="rId6">
            <a:alphaModFix/>
          </a:blip>
          <a:stretch>
            <a:fillRect/>
          </a:stretch>
        </p:blipFill>
        <p:spPr>
          <a:xfrm>
            <a:off x="800675" y="999975"/>
            <a:ext cx="5860426" cy="4143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1000"/>
                                        <p:tgtEl>
                                          <p:spTgt spid="1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body" idx="1"/>
          </p:nvPr>
        </p:nvSpPr>
        <p:spPr>
          <a:xfrm>
            <a:off x="381822" y="1120588"/>
            <a:ext cx="6385500" cy="35877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a:p>
        </p:txBody>
      </p:sp>
      <p:sp>
        <p:nvSpPr>
          <p:cNvPr id="194" name="Google Shape;194;p33"/>
          <p:cNvSpPr txBox="1">
            <a:spLocks noGrp="1"/>
          </p:cNvSpPr>
          <p:nvPr>
            <p:ph type="title"/>
          </p:nvPr>
        </p:nvSpPr>
        <p:spPr>
          <a:xfrm>
            <a:off x="381000" y="266886"/>
            <a:ext cx="8381400" cy="790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sz="3000"/>
              <a:t>About relating for learning: what you can </a:t>
            </a:r>
            <a:r>
              <a:rPr lang="en" sz="3000">
                <a:solidFill>
                  <a:srgbClr val="FF6600"/>
                </a:solidFill>
              </a:rPr>
              <a:t>give away</a:t>
            </a:r>
            <a:endParaRPr sz="3000"/>
          </a:p>
        </p:txBody>
      </p:sp>
      <p:sp>
        <p:nvSpPr>
          <p:cNvPr id="195" name="Google Shape;195;p33"/>
          <p:cNvSpPr txBox="1">
            <a:spLocks noGrp="1"/>
          </p:cNvSpPr>
          <p:nvPr>
            <p:ph type="body" idx="2"/>
          </p:nvPr>
        </p:nvSpPr>
        <p:spPr>
          <a:xfrm>
            <a:off x="6838961" y="1105852"/>
            <a:ext cx="1926300" cy="36006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a:p>
        </p:txBody>
      </p:sp>
      <p:pic>
        <p:nvPicPr>
          <p:cNvPr id="196" name="Google Shape;196;p33"/>
          <p:cNvPicPr preferRelativeResize="0"/>
          <p:nvPr/>
        </p:nvPicPr>
        <p:blipFill>
          <a:blip r:embed="rId3">
            <a:alphaModFix/>
          </a:blip>
          <a:stretch>
            <a:fillRect/>
          </a:stretch>
        </p:blipFill>
        <p:spPr>
          <a:xfrm>
            <a:off x="2614250" y="1105449"/>
            <a:ext cx="6494401" cy="3087918"/>
          </a:xfrm>
          <a:prstGeom prst="rect">
            <a:avLst/>
          </a:prstGeom>
          <a:noFill/>
          <a:ln>
            <a:noFill/>
          </a:ln>
        </p:spPr>
      </p:pic>
      <p:pic>
        <p:nvPicPr>
          <p:cNvPr id="197" name="Google Shape;197;p33"/>
          <p:cNvPicPr preferRelativeResize="0"/>
          <p:nvPr/>
        </p:nvPicPr>
        <p:blipFill>
          <a:blip r:embed="rId4">
            <a:alphaModFix/>
          </a:blip>
          <a:stretch>
            <a:fillRect/>
          </a:stretch>
        </p:blipFill>
        <p:spPr>
          <a:xfrm>
            <a:off x="234850" y="1105450"/>
            <a:ext cx="2291306" cy="39902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Things to give away...for example</a:t>
            </a:r>
            <a:endParaRPr/>
          </a:p>
        </p:txBody>
      </p:sp>
      <p:sp>
        <p:nvSpPr>
          <p:cNvPr id="203" name="Google Shape;203;p34"/>
          <p:cNvSpPr txBox="1">
            <a:spLocks noGrp="1"/>
          </p:cNvSpPr>
          <p:nvPr>
            <p:ph type="body" idx="1"/>
          </p:nvPr>
        </p:nvSpPr>
        <p:spPr>
          <a:xfrm>
            <a:off x="311700" y="1152475"/>
            <a:ext cx="3999900" cy="3416400"/>
          </a:xfrm>
          <a:prstGeom prst="rect">
            <a:avLst/>
          </a:prstGeom>
        </p:spPr>
        <p:txBody>
          <a:bodyPr spcFirstLastPara="1" wrap="square" lIns="91425" tIns="45700" rIns="91425" bIns="45700" anchor="ctr" anchorCtr="0">
            <a:noAutofit/>
          </a:bodyPr>
          <a:lstStyle/>
          <a:p>
            <a:pPr marL="457200" lvl="0" indent="-355600" algn="l" rtl="0">
              <a:spcBef>
                <a:spcPts val="560"/>
              </a:spcBef>
              <a:spcAft>
                <a:spcPts val="0"/>
              </a:spcAft>
              <a:buSzPts val="2000"/>
              <a:buFont typeface="Calibri"/>
              <a:buChar char="●"/>
            </a:pPr>
            <a:r>
              <a:rPr lang="en" sz="2000">
                <a:latin typeface="Calibri"/>
                <a:ea typeface="Calibri"/>
                <a:cs typeface="Calibri"/>
                <a:sym typeface="Calibri"/>
              </a:rPr>
              <a:t>Devolve responsibility for getting unstuck. Offer lots of ideas for how.</a:t>
            </a:r>
            <a:endParaRPr sz="2000">
              <a:latin typeface="Calibri"/>
              <a:ea typeface="Calibri"/>
              <a:cs typeface="Calibri"/>
              <a:sym typeface="Calibri"/>
            </a:endParaRPr>
          </a:p>
          <a:p>
            <a:pPr marL="914400" lvl="0" indent="0" algn="l" rtl="0">
              <a:spcBef>
                <a:spcPts val="560"/>
              </a:spcBef>
              <a:spcAft>
                <a:spcPts val="0"/>
              </a:spcAft>
              <a:buNone/>
            </a:pPr>
            <a:endParaRPr sz="2000">
              <a:latin typeface="Calibri"/>
              <a:ea typeface="Calibri"/>
              <a:cs typeface="Calibri"/>
              <a:sym typeface="Calibri"/>
            </a:endParaRPr>
          </a:p>
          <a:p>
            <a:pPr marL="457200" lvl="0" indent="-355600" algn="l" rtl="0">
              <a:spcBef>
                <a:spcPts val="560"/>
              </a:spcBef>
              <a:spcAft>
                <a:spcPts val="0"/>
              </a:spcAft>
              <a:buSzPts val="2000"/>
              <a:buFont typeface="Calibri"/>
              <a:buChar char="●"/>
            </a:pPr>
            <a:r>
              <a:rPr lang="en" sz="2000">
                <a:latin typeface="Calibri"/>
                <a:ea typeface="Calibri"/>
                <a:cs typeface="Calibri"/>
                <a:sym typeface="Calibri"/>
              </a:rPr>
              <a:t>Explore what is meant by ‘effort’; discuss ways to apply it.</a:t>
            </a:r>
            <a:endParaRPr>
              <a:latin typeface="Calibri"/>
              <a:ea typeface="Calibri"/>
              <a:cs typeface="Calibri"/>
              <a:sym typeface="Calibri"/>
            </a:endParaRPr>
          </a:p>
          <a:p>
            <a:pPr marL="914400" lvl="0" indent="0" algn="l" rtl="0">
              <a:spcBef>
                <a:spcPts val="560"/>
              </a:spcBef>
              <a:spcAft>
                <a:spcPts val="0"/>
              </a:spcAft>
              <a:buNone/>
            </a:pPr>
            <a:endParaRPr>
              <a:latin typeface="Calibri"/>
              <a:ea typeface="Calibri"/>
              <a:cs typeface="Calibri"/>
              <a:sym typeface="Calibri"/>
            </a:endParaRPr>
          </a:p>
          <a:p>
            <a:pPr marL="457200" lvl="0" indent="-355600" algn="l" rtl="0">
              <a:spcBef>
                <a:spcPts val="560"/>
              </a:spcBef>
              <a:spcAft>
                <a:spcPts val="0"/>
              </a:spcAft>
              <a:buSzPts val="2000"/>
              <a:buFont typeface="Calibri"/>
              <a:buChar char="●"/>
            </a:pPr>
            <a:r>
              <a:rPr lang="en" sz="1900">
                <a:latin typeface="Calibri"/>
                <a:ea typeface="Calibri"/>
                <a:cs typeface="Calibri"/>
                <a:sym typeface="Calibri"/>
              </a:rPr>
              <a:t>Connect effort and improvement; the sort of effort being used that is causing their improvement.</a:t>
            </a: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560"/>
              </a:spcBef>
              <a:spcAft>
                <a:spcPts val="0"/>
              </a:spcAft>
              <a:buNone/>
            </a:pPr>
            <a:endParaRPr/>
          </a:p>
        </p:txBody>
      </p:sp>
      <p:sp>
        <p:nvSpPr>
          <p:cNvPr id="204" name="Google Shape;204;p34"/>
          <p:cNvSpPr txBox="1">
            <a:spLocks noGrp="1"/>
          </p:cNvSpPr>
          <p:nvPr>
            <p:ph type="body" idx="2"/>
          </p:nvPr>
        </p:nvSpPr>
        <p:spPr>
          <a:xfrm>
            <a:off x="4832400" y="1152475"/>
            <a:ext cx="3999900" cy="3416400"/>
          </a:xfrm>
          <a:prstGeom prst="rect">
            <a:avLst/>
          </a:prstGeom>
        </p:spPr>
        <p:txBody>
          <a:bodyPr spcFirstLastPara="1" wrap="square" lIns="91425" tIns="45700" rIns="91425" bIns="45700" anchor="ctr" anchorCtr="0">
            <a:noAutofit/>
          </a:bodyPr>
          <a:lstStyle/>
          <a:p>
            <a:pPr marL="0" lvl="0" indent="0" algn="l" rtl="0">
              <a:spcBef>
                <a:spcPts val="560"/>
              </a:spcBef>
              <a:spcAft>
                <a:spcPts val="0"/>
              </a:spcAft>
              <a:buNone/>
            </a:pPr>
            <a:endParaRPr/>
          </a:p>
        </p:txBody>
      </p:sp>
      <p:pic>
        <p:nvPicPr>
          <p:cNvPr id="205" name="Google Shape;205;p34" descr="https://www.buildinglearningpower.com/wp-content/uploads/2017/02/stuck-poster-typ2.png"/>
          <p:cNvPicPr preferRelativeResize="0"/>
          <p:nvPr/>
        </p:nvPicPr>
        <p:blipFill rotWithShape="1">
          <a:blip r:embed="rId3">
            <a:alphaModFix/>
          </a:blip>
          <a:srcRect/>
          <a:stretch/>
        </p:blipFill>
        <p:spPr>
          <a:xfrm>
            <a:off x="5414176" y="1053001"/>
            <a:ext cx="3105599" cy="387237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ster BLP theme_2019">
  <a:themeElements>
    <a:clrScheme name="Grid">
      <a:dk1>
        <a:srgbClr val="000000"/>
      </a:dk1>
      <a:lt1>
        <a:srgbClr val="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2217</Words>
  <Application>Microsoft Office PowerPoint</Application>
  <PresentationFormat>On-screen Show (16:9)</PresentationFormat>
  <Paragraphs>249</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Open Sans</vt:lpstr>
      <vt:lpstr>Noto Sans Symbols</vt:lpstr>
      <vt:lpstr>Candara</vt:lpstr>
      <vt:lpstr>Master BLP theme_2019</vt:lpstr>
      <vt:lpstr> Introducing Classroom Cultures  </vt:lpstr>
      <vt:lpstr>What we are trying to achieve in this session</vt:lpstr>
      <vt:lpstr> Outcome 1 Become aware of the cultural features of our classrooms in relation to building students’ learning power</vt:lpstr>
      <vt:lpstr>What do we believe about teaching?</vt:lpstr>
      <vt:lpstr>Classroom cultures</vt:lpstr>
      <vt:lpstr>Just checking...where we are now</vt:lpstr>
      <vt:lpstr>The teaching framework that makes it all work</vt:lpstr>
      <vt:lpstr>About relating for learning: what you can give away</vt:lpstr>
      <vt:lpstr>Things to give away...for example</vt:lpstr>
      <vt:lpstr>About talking for learning: what you can say</vt:lpstr>
      <vt:lpstr>Things to say...for example, talk to nudge getting unstuck</vt:lpstr>
      <vt:lpstr>About constructing learning: what you can do every day </vt:lpstr>
      <vt:lpstr>Things to do every day...for example</vt:lpstr>
      <vt:lpstr>About celebrating learning: what you display</vt:lpstr>
      <vt:lpstr>Things to display...for example</vt:lpstr>
      <vt:lpstr>PowerPoint Presentation</vt:lpstr>
      <vt:lpstr>                              Outcome 2 Consider our school’s vision for learning in relation to classroom culture</vt:lpstr>
      <vt:lpstr>A learning focused culture</vt:lpstr>
      <vt:lpstr>Just checking... </vt:lpstr>
      <vt:lpstr>A learning focused culture</vt:lpstr>
      <vt:lpstr>PowerPoint Presentation</vt:lpstr>
      <vt:lpstr>A teacher’s job becomes one of…</vt:lpstr>
      <vt:lpstr>And in case you thought it just happens.....</vt:lpstr>
      <vt:lpstr>A moment to reflect .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Teachers’ Palette</dc:title>
  <dc:creator>Steve Watson TLO</dc:creator>
  <cp:lastModifiedBy>Steve Watson TLO</cp:lastModifiedBy>
  <cp:revision>13</cp:revision>
  <dcterms:modified xsi:type="dcterms:W3CDTF">2023-08-30T06:42:30Z</dcterms:modified>
</cp:coreProperties>
</file>