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0" r:id="rId1"/>
    <p:sldMasterId id="2147483752" r:id="rId2"/>
    <p:sldMasterId id="2147483753" r:id="rId3"/>
  </p:sldMasterIdLst>
  <p:notesMasterIdLst>
    <p:notesMasterId r:id="rId25"/>
  </p:notesMasterIdLst>
  <p:sldIdLst>
    <p:sldId id="256" r:id="rId4"/>
    <p:sldId id="344" r:id="rId5"/>
    <p:sldId id="335" r:id="rId6"/>
    <p:sldId id="334" r:id="rId7"/>
    <p:sldId id="264" r:id="rId8"/>
    <p:sldId id="265" r:id="rId9"/>
    <p:sldId id="266" r:id="rId10"/>
    <p:sldId id="267" r:id="rId11"/>
    <p:sldId id="268" r:id="rId12"/>
    <p:sldId id="269" r:id="rId13"/>
    <p:sldId id="329" r:id="rId14"/>
    <p:sldId id="330" r:id="rId15"/>
    <p:sldId id="331" r:id="rId16"/>
    <p:sldId id="332" r:id="rId17"/>
    <p:sldId id="333" r:id="rId18"/>
    <p:sldId id="337" r:id="rId19"/>
    <p:sldId id="338" r:id="rId20"/>
    <p:sldId id="339" r:id="rId21"/>
    <p:sldId id="340" r:id="rId22"/>
    <p:sldId id="341" r:id="rId23"/>
    <p:sldId id="342" r:id="rId24"/>
  </p:sldIdLst>
  <p:sldSz cx="9144000" cy="5143500" type="screen16x9"/>
  <p:notesSz cx="6858000" cy="9144000"/>
  <p:embeddedFontLst>
    <p:embeddedFont>
      <p:font typeface="Constantia" panose="02030602050306030303"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ndara" panose="020E05020303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018AE-9FFB-48B1-8EED-710FA5EFEBB4}">
  <a:tblStyle styleId="{8EC018AE-9FFB-48B1-8EED-710FA5EFEBB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224" autoAdjust="0"/>
  </p:normalViewPr>
  <p:slideViewPr>
    <p:cSldViewPr snapToGrid="0">
      <p:cViewPr varScale="1">
        <p:scale>
          <a:sx n="69" d="100"/>
          <a:sy n="69" d="100"/>
        </p:scale>
        <p:origin x="1332" y="66"/>
      </p:cViewPr>
      <p:guideLst>
        <p:guide orient="horz" pos="1620"/>
        <p:guide pos="2880"/>
      </p:guideLst>
    </p:cSldViewPr>
  </p:slideViewPr>
  <p:outlineViewPr>
    <p:cViewPr>
      <p:scale>
        <a:sx n="33" d="100"/>
        <a:sy n="33" d="100"/>
      </p:scale>
      <p:origin x="0" y="-11052"/>
    </p:cViewPr>
  </p:outlineViewPr>
  <p:notesTextViewPr>
    <p:cViewPr>
      <p:scale>
        <a:sx n="1" d="1"/>
        <a:sy n="1" d="1"/>
      </p:scale>
      <p:origin x="0" y="0"/>
    </p:cViewPr>
  </p:notesTextViewPr>
  <p:sorterViewPr>
    <p:cViewPr>
      <p:scale>
        <a:sx n="100" d="100"/>
        <a:sy n="100" d="100"/>
      </p:scale>
      <p:origin x="0" y="-89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91396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900" dirty="0"/>
          </a:p>
        </p:txBody>
      </p:sp>
    </p:spTree>
    <p:extLst>
      <p:ext uri="{BB962C8B-B14F-4D97-AF65-F5344CB8AC3E}">
        <p14:creationId xmlns:p14="http://schemas.microsoft.com/office/powerpoint/2010/main" val="226591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9381f2034_0_3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ge9381f2034_0_3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400" b="0" dirty="0">
                <a:solidFill>
                  <a:schemeClr val="dk1"/>
                </a:solidFill>
                <a:latin typeface="Calibri"/>
                <a:ea typeface="Calibri"/>
                <a:cs typeface="Calibri"/>
                <a:sym typeface="Calibri"/>
              </a:rPr>
              <a:t>The 2nd model of Building Learning Power...The Teachers’ Palette</a:t>
            </a: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b="0" dirty="0">
                <a:solidFill>
                  <a:schemeClr val="dk1"/>
                </a:solidFill>
                <a:latin typeface="Calibri"/>
                <a:ea typeface="Calibri"/>
                <a:cs typeface="Calibri"/>
                <a:sym typeface="Calibri"/>
              </a:rPr>
              <a:t>This framework gives a systematic introduction to the principles behind the teaching for building powerful learners: the framework teachers need to have at the back of their minds, as they;</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 explain the approach to pupils,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plan their activities,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comment on pupils performance and </a:t>
            </a:r>
            <a:endParaRPr sz="1400" b="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0" dirty="0">
                <a:solidFill>
                  <a:schemeClr val="dk1"/>
                </a:solidFill>
                <a:latin typeface="Calibri"/>
                <a:ea typeface="Calibri"/>
                <a:cs typeface="Calibri"/>
                <a:sym typeface="Calibri"/>
              </a:rPr>
              <a:t>demonstrate learning power in their own lives.</a:t>
            </a:r>
            <a:endParaRPr sz="1400" b="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dirty="0">
                <a:solidFill>
                  <a:schemeClr val="dk1"/>
                </a:solidFill>
                <a:latin typeface="Calibri"/>
                <a:ea typeface="Calibri"/>
                <a:cs typeface="Calibri"/>
                <a:sym typeface="Calibri"/>
              </a:rPr>
              <a:t>Putting LP into action is </a:t>
            </a:r>
            <a:r>
              <a:rPr lang="en" sz="1400" b="1" dirty="0">
                <a:solidFill>
                  <a:schemeClr val="dk1"/>
                </a:solidFill>
                <a:latin typeface="Calibri"/>
                <a:ea typeface="Calibri"/>
                <a:cs typeface="Calibri"/>
                <a:sym typeface="Calibri"/>
              </a:rPr>
              <a:t>not</a:t>
            </a:r>
            <a:r>
              <a:rPr lang="en" sz="1400" dirty="0">
                <a:solidFill>
                  <a:schemeClr val="dk1"/>
                </a:solidFill>
                <a:latin typeface="Calibri"/>
                <a:ea typeface="Calibri"/>
                <a:cs typeface="Calibri"/>
                <a:sym typeface="Calibri"/>
              </a:rPr>
              <a:t> a seven day wonder, </a:t>
            </a:r>
            <a:r>
              <a:rPr lang="en" sz="1400" b="1" dirty="0">
                <a:solidFill>
                  <a:schemeClr val="dk1"/>
                </a:solidFill>
                <a:latin typeface="Calibri"/>
                <a:ea typeface="Calibri"/>
                <a:cs typeface="Calibri"/>
                <a:sym typeface="Calibri"/>
              </a:rPr>
              <a:t>a quick fix,</a:t>
            </a:r>
            <a:r>
              <a:rPr lang="en" sz="1400" dirty="0">
                <a:solidFill>
                  <a:schemeClr val="dk1"/>
                </a:solidFill>
                <a:latin typeface="Calibri"/>
                <a:ea typeface="Calibri"/>
                <a:cs typeface="Calibri"/>
                <a:sym typeface="Calibri"/>
              </a:rPr>
              <a:t> or a miracle cure for all the ills and difficulties in education. It is potentially a long journey that starts with small steps and is capable of fundamentally shifting the way teachers think, the way they teach and the whole ethos of the school.</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SzPts val="1400"/>
              <a:buNone/>
            </a:pPr>
            <a:endParaRPr sz="1200" dirty="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dirty="0">
              <a:solidFill>
                <a:srgbClr val="444444"/>
              </a:solidFill>
            </a:endParaRPr>
          </a:p>
          <a:p>
            <a:pPr marL="0" lvl="0" indent="0" algn="l" rtl="0">
              <a:spcBef>
                <a:spcPts val="0"/>
              </a:spcBef>
              <a:spcAft>
                <a:spcPts val="0"/>
              </a:spcAft>
              <a:buClr>
                <a:schemeClr val="dk1"/>
              </a:buClr>
              <a:buSzPts val="1400"/>
              <a:buFont typeface="Arial"/>
              <a:buNone/>
            </a:pPr>
            <a:endParaRPr dirty="0">
              <a:solidFill>
                <a:srgbClr val="444444"/>
              </a:solidFill>
            </a:endParaRPr>
          </a:p>
          <a:p>
            <a:pPr marL="0" lvl="0" indent="0" algn="l" rtl="0">
              <a:spcBef>
                <a:spcPts val="0"/>
              </a:spcBef>
              <a:spcAft>
                <a:spcPts val="0"/>
              </a:spcAft>
              <a:buNone/>
            </a:pPr>
            <a:endParaRPr sz="2700" dirty="0">
              <a:latin typeface="Calibri"/>
              <a:ea typeface="Calibri"/>
              <a:cs typeface="Calibri"/>
              <a:sym typeface="Calibri"/>
            </a:endParaRPr>
          </a:p>
        </p:txBody>
      </p:sp>
      <p:sp>
        <p:nvSpPr>
          <p:cNvPr id="171" name="Google Shape;171;ge9381f2034_0_36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76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9381f2034_0_4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9381f2034_0_4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RELATING</a:t>
            </a:r>
            <a:r>
              <a:rPr lang="en" sz="1600">
                <a:solidFill>
                  <a:srgbClr val="444444"/>
                </a:solidFill>
                <a:latin typeface="Calibri"/>
                <a:ea typeface="Calibri"/>
                <a:cs typeface="Calibri"/>
                <a:sym typeface="Calibri"/>
              </a:rPr>
              <a:t>​ for learning involves;</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devolving responsibility – shifting the emphasis towards learners taking increasing responsibility for their own development</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coaching approaches – moving away from ‘teacher telling’ mode whenever possible</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modelling learning – walking the talk, being a learner yourself. </a:t>
            </a:r>
            <a:endParaRPr sz="1500" dirty="0">
              <a:solidFill>
                <a:srgbClr val="444444"/>
              </a:solidFill>
            </a:endParaRPr>
          </a:p>
          <a:p>
            <a:pPr marL="0" lvl="0" indent="0" algn="l" rtl="0">
              <a:spcBef>
                <a:spcPts val="0"/>
              </a:spcBef>
              <a:spcAft>
                <a:spcPts val="0"/>
              </a:spcAft>
              <a:buNone/>
            </a:pPr>
            <a:endParaRPr sz="1300" dirty="0"/>
          </a:p>
        </p:txBody>
      </p:sp>
    </p:spTree>
    <p:extLst>
      <p:ext uri="{BB962C8B-B14F-4D97-AF65-F5344CB8AC3E}">
        <p14:creationId xmlns:p14="http://schemas.microsoft.com/office/powerpoint/2010/main" val="168255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9381f2034_0_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9381f2034_0_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TALKING</a:t>
            </a:r>
            <a:r>
              <a:rPr lang="en" sz="1600">
                <a:solidFill>
                  <a:srgbClr val="444444"/>
                </a:solidFill>
                <a:latin typeface="Calibri"/>
                <a:ea typeface="Calibri"/>
                <a:cs typeface="Calibri"/>
                <a:sym typeface="Calibri"/>
              </a:rPr>
              <a:t>​ about learning</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Exploring learning as a process – finding time to talk about learning and how it works</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Developing a language for learning – teacher talk uses the school’s learning language.</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Nudging learning forward – catching students employing positive learning behaviours and commenting on them, orally and in writing</a:t>
            </a:r>
            <a:r>
              <a:rPr lang="en" sz="1600">
                <a:solidFill>
                  <a:srgbClr val="444444"/>
                </a:solidFill>
                <a:latin typeface="Calibri"/>
                <a:ea typeface="Calibri"/>
                <a:cs typeface="Calibri"/>
                <a:sym typeface="Calibri"/>
              </a:rPr>
              <a:t>​</a:t>
            </a:r>
            <a:endParaRPr sz="1600" dirty="0">
              <a:solidFill>
                <a:srgbClr val="444444"/>
              </a:solidFill>
              <a:latin typeface="Calibri"/>
              <a:ea typeface="Calibri"/>
              <a:cs typeface="Calibri"/>
              <a:sym typeface="Calibri"/>
            </a:endParaRPr>
          </a:p>
          <a:p>
            <a:pPr marL="0" lvl="0" indent="0" algn="l" rtl="0">
              <a:spcBef>
                <a:spcPts val="0"/>
              </a:spcBef>
              <a:spcAft>
                <a:spcPts val="0"/>
              </a:spcAft>
              <a:buNone/>
            </a:pPr>
            <a:r>
              <a:rPr lang="en" sz="1500">
                <a:solidFill>
                  <a:srgbClr val="FF0000"/>
                </a:solidFill>
              </a:rPr>
              <a:t>[DEVELOPING A LANGUAGE FOR LEARNING IS KEY TO UNDERSTANDING LEARNING AS A PROCESS. IT UNDERPINS METACOGNITIVE ACTIVITY]</a:t>
            </a:r>
            <a:endParaRPr sz="1500" dirty="0">
              <a:solidFill>
                <a:srgbClr val="FF00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785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9381f2034_0_4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9381f2034_0_4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dirty="0">
                <a:solidFill>
                  <a:schemeClr val="dk1"/>
                </a:solidFill>
                <a:latin typeface="Calibri"/>
                <a:ea typeface="Calibri"/>
                <a:cs typeface="Calibri"/>
                <a:sym typeface="Calibri"/>
              </a:rPr>
              <a:t>CONSTRUCTING</a:t>
            </a:r>
            <a:r>
              <a:rPr lang="en" sz="1600" dirty="0">
                <a:solidFill>
                  <a:srgbClr val="444444"/>
                </a:solidFill>
                <a:latin typeface="Calibri"/>
                <a:ea typeface="Calibri"/>
                <a:cs typeface="Calibri"/>
                <a:sym typeface="Calibri"/>
              </a:rPr>
              <a:t>​ learning</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Using a reflective model for learning – reflection on content </a:t>
            </a:r>
            <a:r>
              <a:rPr lang="en" sz="1600" b="1" i="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reflection on learning behaviours is routinely built into lessons</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Linking content with learning behaviours – lessons are designed intentionally to deliver content </a:t>
            </a:r>
            <a:r>
              <a:rPr lang="en" sz="1600" b="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to exercise learning behaviours. Students are made aware of both</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Rich, challenging activities – increasingly open-ended activities are designed to engage, to stretch and to challenge </a:t>
            </a: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smtClean="0">
                <a:solidFill>
                  <a:schemeClr val="dk1"/>
                </a:solidFill>
                <a:latin typeface="Calibri"/>
                <a:ea typeface="Calibri"/>
                <a:cs typeface="Calibri"/>
                <a:sym typeface="Calibri"/>
              </a:rPr>
              <a:t>NOTE THAT CONSTRUCTING LEARNING WILL BE THE FOCUS OF UNIT 3 AND</a:t>
            </a:r>
            <a:r>
              <a:rPr lang="en" sz="1600" baseline="0" dirty="0" smtClean="0">
                <a:solidFill>
                  <a:schemeClr val="dk1"/>
                </a:solidFill>
                <a:latin typeface="Calibri"/>
                <a:ea typeface="Calibri"/>
                <a:cs typeface="Calibri"/>
                <a:sym typeface="Calibri"/>
              </a:rPr>
              <a:t> IS NOT DEVELOPED IN UNIT 2 </a:t>
            </a:r>
            <a:r>
              <a:rPr lang="en" sz="1600" dirty="0" smtClean="0">
                <a:solidFill>
                  <a:srgbClr val="444444"/>
                </a:solidFill>
                <a:latin typeface="Calibri"/>
                <a:ea typeface="Calibri"/>
                <a:cs typeface="Calibri"/>
                <a:sym typeface="Calibri"/>
              </a:rPr>
              <a:t>​</a:t>
            </a:r>
            <a:endParaRPr sz="1500" dirty="0">
              <a:solidFill>
                <a:schemeClr val="dk1"/>
              </a:solidFill>
            </a:endParaRPr>
          </a:p>
          <a:p>
            <a:pPr marL="0" lvl="0" indent="0" algn="l" rtl="0">
              <a:spcBef>
                <a:spcPts val="0"/>
              </a:spcBef>
              <a:spcAft>
                <a:spcPts val="0"/>
              </a:spcAft>
              <a:buNone/>
            </a:pPr>
            <a:endParaRPr sz="1300" dirty="0"/>
          </a:p>
        </p:txBody>
      </p:sp>
    </p:spTree>
    <p:extLst>
      <p:ext uri="{BB962C8B-B14F-4D97-AF65-F5344CB8AC3E}">
        <p14:creationId xmlns:p14="http://schemas.microsoft.com/office/powerpoint/2010/main" val="399405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9381f2034_0_4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9381f2034_0_4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CELEBRATING</a:t>
            </a:r>
            <a:r>
              <a:rPr lang="en" sz="1600">
                <a:solidFill>
                  <a:srgbClr val="444444"/>
                </a:solidFill>
                <a:latin typeface="Calibri"/>
                <a:ea typeface="Calibri"/>
                <a:cs typeface="Calibri"/>
                <a:sym typeface="Calibri"/>
              </a:rPr>
              <a:t>​ learning and its growth</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Growing learning habits – finding ways to track, record and celebrate learning behaviour growth,</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Redefining failure – turning the lens around: mistakes become learning opportunities; difficulty is when learning happens; asking questions shows curiosity, not a lack of intelligence. </a:t>
            </a:r>
            <a:r>
              <a:rPr lang="en" sz="160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Putting </a:t>
            </a:r>
            <a:r>
              <a:rPr lang="en" sz="1600">
                <a:solidFill>
                  <a:schemeClr val="dk1"/>
                </a:solidFill>
                <a:latin typeface="Calibri"/>
                <a:ea typeface="Calibri"/>
                <a:cs typeface="Calibri"/>
                <a:sym typeface="Calibri"/>
              </a:rPr>
              <a:t>learning on display – the process of learning (as opposed to the finished outcomes of learning) are on display. Annotated work in progress, first attempts, revisions, failed lines of enquiry, leading, of course, to the finished article.</a:t>
            </a:r>
            <a:r>
              <a:rPr lang="en" sz="1600">
                <a:solidFill>
                  <a:srgbClr val="444444"/>
                </a:solidFill>
                <a:latin typeface="Calibri"/>
                <a:ea typeface="Calibri"/>
                <a:cs typeface="Calibri"/>
                <a:sym typeface="Calibri"/>
              </a:rPr>
              <a:t>​</a:t>
            </a:r>
            <a:endParaRPr sz="1500" dirty="0">
              <a:solidFill>
                <a:schemeClr val="dk1"/>
              </a:solidFill>
            </a:endParaRPr>
          </a:p>
          <a:p>
            <a:pPr marL="0" lvl="0" indent="0" algn="l" rtl="0">
              <a:spcBef>
                <a:spcPts val="0"/>
              </a:spcBef>
              <a:spcAft>
                <a:spcPts val="0"/>
              </a:spcAft>
              <a:buClr>
                <a:schemeClr val="dk1"/>
              </a:buClr>
              <a:buSzPts val="1400"/>
              <a:buFont typeface="Arial"/>
              <a:buNone/>
            </a:pPr>
            <a:endParaRPr sz="1600" dirty="0">
              <a:solidFill>
                <a:srgbClr val="FF0000"/>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532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aseline="0" dirty="0" smtClean="0"/>
              <a:t>Both The Supple Mind and the Teachers’ palette are considered in section 1a., but the focus of the remainder of Unit 1 is on The Supple Mind.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aseline="0" dirty="0" smtClean="0"/>
              <a:t>[Units 2 and 3 focus more on the Palette, and Unit 4 goes back to expanding understanding of the Supple Mind.]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100" baseline="0" dirty="0" smtClean="0"/>
          </a:p>
          <a:p>
            <a:pPr fontAlgn="base"/>
            <a:r>
              <a:rPr lang="en-GB" sz="1100" b="0" i="0" u="none" strike="noStrike" cap="none" dirty="0" smtClean="0">
                <a:solidFill>
                  <a:srgbClr val="000000"/>
                </a:solidFill>
                <a:effectLst/>
                <a:latin typeface="Arial"/>
                <a:ea typeface="Arial"/>
                <a:cs typeface="Arial"/>
                <a:sym typeface="Arial"/>
              </a:rPr>
              <a:t>This section introduces and explores the 2 models that underpin Learning Power:</a:t>
            </a:r>
          </a:p>
          <a:p>
            <a:pPr fontAlgn="base"/>
            <a:r>
              <a:rPr lang="en-GB" sz="1100" b="0" i="0" u="none" strike="noStrike" cap="none" dirty="0" smtClean="0">
                <a:solidFill>
                  <a:srgbClr val="000000"/>
                </a:solidFill>
                <a:effectLst/>
                <a:latin typeface="Arial"/>
                <a:ea typeface="Arial"/>
                <a:cs typeface="Arial"/>
                <a:sym typeface="Arial"/>
              </a:rPr>
              <a:t>The Supple Learning Mind – the key learning behaviours that were and are judged to be of the highest value in helping students to learn and thrive in a complex world;</a:t>
            </a:r>
          </a:p>
          <a:p>
            <a:pPr fontAlgn="base"/>
            <a:r>
              <a:rPr lang="en-GB" sz="1100" b="0" i="0" u="none" strike="noStrike" cap="none" dirty="0" smtClean="0">
                <a:solidFill>
                  <a:srgbClr val="000000"/>
                </a:solidFill>
                <a:effectLst/>
                <a:latin typeface="Arial"/>
                <a:ea typeface="Arial"/>
                <a:cs typeface="Arial"/>
                <a:sym typeface="Arial"/>
              </a:rPr>
              <a:t>The Teachers’ Palette – the ways that teachers: shift responsibility for learning towards students; talk about the process of learning; plan lessons that consciously develop positive learning behaviours; celebrate the growth of learning.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100" dirty="0" smtClean="0"/>
          </a:p>
          <a:p>
            <a:endParaRPr lang="en-GB" dirty="0"/>
          </a:p>
        </p:txBody>
      </p:sp>
    </p:spTree>
    <p:extLst>
      <p:ext uri="{BB962C8B-B14F-4D97-AF65-F5344CB8AC3E}">
        <p14:creationId xmlns:p14="http://schemas.microsoft.com/office/powerpoint/2010/main" val="235902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smtClean="0">
                <a:solidFill>
                  <a:srgbClr val="000000"/>
                </a:solidFill>
                <a:effectLst/>
                <a:latin typeface="Arial"/>
                <a:ea typeface="Arial"/>
                <a:cs typeface="Arial"/>
                <a:sym typeface="Arial"/>
              </a:rPr>
              <a:t>‘Why learning habits matter’ explores the background, heritage and research behind learning to learn and why it is so important for 21st Century learners.</a:t>
            </a:r>
            <a:endParaRPr lang="en-GB" dirty="0"/>
          </a:p>
        </p:txBody>
      </p:sp>
    </p:spTree>
    <p:extLst>
      <p:ext uri="{BB962C8B-B14F-4D97-AF65-F5344CB8AC3E}">
        <p14:creationId xmlns:p14="http://schemas.microsoft.com/office/powerpoint/2010/main" val="407004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smtClean="0">
                <a:solidFill>
                  <a:srgbClr val="000000"/>
                </a:solidFill>
                <a:effectLst/>
                <a:latin typeface="Arial"/>
                <a:ea typeface="Arial"/>
                <a:cs typeface="Arial"/>
                <a:sym typeface="Arial"/>
              </a:rPr>
              <a:t>‘Uncover the mysteries of learning behaviours’ explores 12 important learning behaviours and introduces you to how these behaviours might grow. It is the first step in moving from Learning Power to </a:t>
            </a:r>
            <a:r>
              <a:rPr lang="en-GB" sz="1100" b="1" i="1" u="none" strike="noStrike" cap="none" dirty="0" smtClean="0">
                <a:solidFill>
                  <a:srgbClr val="000000"/>
                </a:solidFill>
                <a:effectLst/>
                <a:latin typeface="Arial"/>
                <a:ea typeface="Arial"/>
                <a:cs typeface="Arial"/>
                <a:sym typeface="Arial"/>
              </a:rPr>
              <a:t>Building</a:t>
            </a:r>
            <a:r>
              <a:rPr lang="en-GB" sz="1100" b="0" i="0" u="none" strike="noStrike" cap="none" dirty="0" smtClean="0">
                <a:solidFill>
                  <a:srgbClr val="000000"/>
                </a:solidFill>
                <a:effectLst/>
                <a:latin typeface="Arial"/>
                <a:ea typeface="Arial"/>
                <a:cs typeface="Arial"/>
                <a:sym typeface="Arial"/>
              </a:rPr>
              <a:t> Learning Power.</a:t>
            </a:r>
            <a:endParaRPr lang="en-GB" dirty="0"/>
          </a:p>
        </p:txBody>
      </p:sp>
    </p:spTree>
    <p:extLst>
      <p:ext uri="{BB962C8B-B14F-4D97-AF65-F5344CB8AC3E}">
        <p14:creationId xmlns:p14="http://schemas.microsoft.com/office/powerpoint/2010/main" val="189120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smtClean="0">
                <a:solidFill>
                  <a:srgbClr val="000000"/>
                </a:solidFill>
                <a:effectLst/>
                <a:latin typeface="Arial"/>
                <a:ea typeface="Arial"/>
                <a:cs typeface="Arial"/>
                <a:sym typeface="Arial"/>
              </a:rPr>
              <a:t>‘Up close and personal with learning’ pulls together the growth trajectories introduced in the previous section into one progression chart covering all 12 learning behaviours</a:t>
            </a:r>
            <a:r>
              <a:rPr lang="en-GB" sz="1100" b="0" i="0" u="none" strike="noStrike" cap="none" baseline="0" dirty="0" smtClean="0">
                <a:solidFill>
                  <a:srgbClr val="000000"/>
                </a:solidFill>
                <a:effectLst/>
                <a:latin typeface="Arial"/>
                <a:ea typeface="Arial"/>
                <a:cs typeface="Arial"/>
                <a:sym typeface="Arial"/>
              </a:rPr>
              <a:t> and invites you to look at your own learning behaviours through this lens, and subsequently to consider a couple of the students in your class.</a:t>
            </a:r>
            <a:endParaRPr lang="en-GB" dirty="0"/>
          </a:p>
        </p:txBody>
      </p:sp>
    </p:spTree>
    <p:extLst>
      <p:ext uri="{BB962C8B-B14F-4D97-AF65-F5344CB8AC3E}">
        <p14:creationId xmlns:p14="http://schemas.microsoft.com/office/powerpoint/2010/main" val="338921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smtClean="0">
                <a:solidFill>
                  <a:srgbClr val="000000"/>
                </a:solidFill>
                <a:effectLst/>
                <a:latin typeface="Arial"/>
                <a:ea typeface="Arial"/>
                <a:cs typeface="Arial"/>
                <a:sym typeface="Arial"/>
              </a:rPr>
              <a:t>‘Finding learning characteristics’ invites you to turn your attention to your class and to build learning profiles for each of them individually.</a:t>
            </a:r>
            <a:endParaRPr lang="en-GB" dirty="0"/>
          </a:p>
        </p:txBody>
      </p:sp>
    </p:spTree>
    <p:extLst>
      <p:ext uri="{BB962C8B-B14F-4D97-AF65-F5344CB8AC3E}">
        <p14:creationId xmlns:p14="http://schemas.microsoft.com/office/powerpoint/2010/main" val="341807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98cc108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98cc108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94446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4848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2fd795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2fd795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dirty="0" smtClean="0"/>
              <a:t>Unit 1 begins with a deep exploration of the 2 key models</a:t>
            </a:r>
            <a:r>
              <a:rPr lang="en-GB" sz="1900" baseline="0" dirty="0" smtClean="0"/>
              <a:t> of Learning Power: The Supple Learning Mind and the Teachers’ Palette. </a:t>
            </a:r>
          </a:p>
          <a:p>
            <a:pPr marL="0" lvl="0" indent="0" algn="l" rtl="0">
              <a:spcBef>
                <a:spcPts val="0"/>
              </a:spcBef>
              <a:spcAft>
                <a:spcPts val="0"/>
              </a:spcAft>
              <a:buNone/>
            </a:pPr>
            <a:r>
              <a:rPr lang="en-GB" sz="1900" baseline="0" dirty="0" smtClean="0"/>
              <a:t>Both are considered at the beginning of  Unit 1, but thereafter the focus of Unit 1 is on The Supple Mind. [Units 2 and 3 focus more on the Palette, and Unit 4 goes back to expanding understanding of the Supple Mind.]</a:t>
            </a:r>
            <a:endParaRPr sz="1900" dirty="0"/>
          </a:p>
        </p:txBody>
      </p:sp>
    </p:spTree>
    <p:extLst>
      <p:ext uri="{BB962C8B-B14F-4D97-AF65-F5344CB8AC3E}">
        <p14:creationId xmlns:p14="http://schemas.microsoft.com/office/powerpoint/2010/main" val="275115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4" name="Google Shape;58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sz="1100" dirty="0">
                <a:latin typeface="Calibri"/>
                <a:ea typeface="Calibri"/>
                <a:cs typeface="Calibri"/>
                <a:sym typeface="Calibri"/>
              </a:rPr>
              <a:t>How the supple learning mind is made </a:t>
            </a:r>
            <a:r>
              <a:rPr lang="en" sz="1100" dirty="0" smtClean="0">
                <a:latin typeface="Calibri"/>
                <a:ea typeface="Calibri"/>
                <a:cs typeface="Calibri"/>
                <a:sym typeface="Calibri"/>
              </a:rPr>
              <a:t>up.</a:t>
            </a:r>
          </a:p>
          <a:p>
            <a:pPr marL="0" marR="0" lvl="0" indent="0" algn="l" rtl="0">
              <a:lnSpc>
                <a:spcPct val="100000"/>
              </a:lnSpc>
              <a:spcBef>
                <a:spcPts val="0"/>
              </a:spcBef>
              <a:spcAft>
                <a:spcPts val="0"/>
              </a:spcAft>
              <a:buSzPts val="1100"/>
              <a:buNone/>
            </a:pPr>
            <a:r>
              <a:rPr lang="en-GB" sz="1100" dirty="0" smtClean="0">
                <a:latin typeface="Calibri"/>
                <a:ea typeface="Calibri"/>
                <a:cs typeface="Calibri"/>
                <a:sym typeface="Calibri"/>
              </a:rPr>
              <a:t>It came from research into learning undertaken at Bristol University about 20 years ago.</a:t>
            </a:r>
          </a:p>
          <a:p>
            <a:pPr marL="0" marR="0" lvl="0" indent="0" algn="l" rtl="0">
              <a:lnSpc>
                <a:spcPct val="100000"/>
              </a:lnSpc>
              <a:spcBef>
                <a:spcPts val="0"/>
              </a:spcBef>
              <a:spcAft>
                <a:spcPts val="0"/>
              </a:spcAft>
              <a:buSzPts val="1100"/>
              <a:buNone/>
            </a:pPr>
            <a:r>
              <a:rPr lang="en" sz="1100" dirty="0" smtClean="0">
                <a:latin typeface="Calibri"/>
                <a:ea typeface="Calibri"/>
                <a:cs typeface="Calibri"/>
                <a:sym typeface="Calibri"/>
              </a:rPr>
              <a:t>Brief </a:t>
            </a:r>
            <a:r>
              <a:rPr lang="en" sz="1100" dirty="0">
                <a:latin typeface="Calibri"/>
                <a:ea typeface="Calibri"/>
                <a:cs typeface="Calibri"/>
                <a:sym typeface="Calibri"/>
              </a:rPr>
              <a:t>overview</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The supple learning mind framework captures the key psychological characteristics that are judged to be of the highest value in helping students to learn...how to be tenacious and resourceful, imaginative and logical, self disciplined and self aware, collaborative and inquisitive as learners. They </a:t>
            </a:r>
            <a:r>
              <a:rPr lang="en" sz="1100" b="1" dirty="0">
                <a:solidFill>
                  <a:schemeClr val="dk1"/>
                </a:solidFill>
                <a:latin typeface="Calibri"/>
                <a:ea typeface="Calibri"/>
                <a:cs typeface="Calibri"/>
                <a:sym typeface="Calibri"/>
              </a:rPr>
              <a:t>shape how we learn</a:t>
            </a:r>
            <a:endParaRPr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b="1" dirty="0">
              <a:solidFill>
                <a:srgbClr val="333333"/>
              </a:solidFill>
              <a:highlight>
                <a:schemeClr val="lt1"/>
              </a:highlight>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1100" dirty="0">
              <a:solidFill>
                <a:srgbClr val="333333"/>
              </a:solidFill>
              <a:highlight>
                <a:schemeClr val="lt1"/>
              </a:highlight>
              <a:latin typeface="Open Sans"/>
              <a:ea typeface="Open Sans"/>
              <a:cs typeface="Open Sans"/>
              <a:sym typeface="Open Sans"/>
            </a:endParaRPr>
          </a:p>
          <a:p>
            <a:pPr marL="0" marR="0" lvl="0" indent="0" algn="l" rtl="0">
              <a:lnSpc>
                <a:spcPct val="100000"/>
              </a:lnSpc>
              <a:spcBef>
                <a:spcPts val="0"/>
              </a:spcBef>
              <a:spcAft>
                <a:spcPts val="0"/>
              </a:spcAft>
              <a:buSzPts val="1100"/>
              <a:buNone/>
            </a:pPr>
            <a:endParaRPr sz="1100" dirty="0">
              <a:latin typeface="Calibri"/>
              <a:ea typeface="Calibri"/>
              <a:cs typeface="Calibri"/>
              <a:sym typeface="Calibri"/>
            </a:endParaRPr>
          </a:p>
        </p:txBody>
      </p:sp>
    </p:spTree>
    <p:extLst>
      <p:ext uri="{BB962C8B-B14F-4D97-AF65-F5344CB8AC3E}">
        <p14:creationId xmlns:p14="http://schemas.microsoft.com/office/powerpoint/2010/main" val="108366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r>
              <a:rPr lang="en" sz="1100" dirty="0"/>
              <a:t>We’ll build up the supple learning mind that we want to help students to develop, starting with</a:t>
            </a:r>
            <a:endParaRPr sz="1100" dirty="0"/>
          </a:p>
          <a:p>
            <a:pPr marL="457200" lvl="0" indent="-317500" algn="l" rtl="0">
              <a:lnSpc>
                <a:spcPct val="100000"/>
              </a:lnSpc>
              <a:spcBef>
                <a:spcPts val="0"/>
              </a:spcBef>
              <a:spcAft>
                <a:spcPts val="0"/>
              </a:spcAft>
              <a:buSzPts val="1400"/>
              <a:buChar char="●"/>
            </a:pPr>
            <a:r>
              <a:rPr lang="en" sz="1100" dirty="0"/>
              <a:t> the cognitive group; the workhorse of learning, the behaviours we tend to think of first. </a:t>
            </a: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r>
              <a:rPr lang="en" sz="1100" dirty="0"/>
              <a:t>While these behaviours are all crucial in making learning stick they are not the be all and end all of learning.  There’s far more to learning than cognition.</a:t>
            </a:r>
            <a:endParaRPr sz="1100" dirty="0"/>
          </a:p>
        </p:txBody>
      </p:sp>
      <p:sp>
        <p:nvSpPr>
          <p:cNvPr id="595" name="Google Shape;595;p1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9417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The bedrock of our learning habits are our feelings. </a:t>
            </a:r>
            <a:endParaRPr sz="1100" dirty="0"/>
          </a:p>
          <a:p>
            <a:pPr marL="0" lvl="0" indent="0" algn="l" rtl="0">
              <a:lnSpc>
                <a:spcPct val="100000"/>
              </a:lnSpc>
              <a:spcBef>
                <a:spcPts val="0"/>
              </a:spcBef>
              <a:spcAft>
                <a:spcPts val="0"/>
              </a:spcAft>
              <a:buSzPts val="1100"/>
              <a:buNone/>
            </a:pPr>
            <a:r>
              <a:rPr lang="en" sz="1100" dirty="0"/>
              <a:t>Without perseverance little learning will take place. </a:t>
            </a:r>
            <a:endParaRPr sz="1100" dirty="0"/>
          </a:p>
          <a:p>
            <a:pPr marL="0" lvl="0" indent="0" algn="l" rtl="0">
              <a:lnSpc>
                <a:spcPct val="100000"/>
              </a:lnSpc>
              <a:spcBef>
                <a:spcPts val="0"/>
              </a:spcBef>
              <a:spcAft>
                <a:spcPts val="0"/>
              </a:spcAft>
              <a:buSzPts val="1100"/>
              <a:buNone/>
            </a:pPr>
            <a:r>
              <a:rPr lang="en" sz="1100" dirty="0"/>
              <a:t>Without knowing how to manage distractions little learning will stick. </a:t>
            </a:r>
            <a:endParaRPr sz="1100" dirty="0"/>
          </a:p>
          <a:p>
            <a:pPr marL="0" lvl="0" indent="0" algn="l" rtl="0">
              <a:lnSpc>
                <a:spcPct val="100000"/>
              </a:lnSpc>
              <a:spcBef>
                <a:spcPts val="0"/>
              </a:spcBef>
              <a:spcAft>
                <a:spcPts val="0"/>
              </a:spcAft>
              <a:buSzPts val="1100"/>
              <a:buNone/>
            </a:pPr>
            <a:r>
              <a:rPr lang="en" sz="1100" dirty="0"/>
              <a:t>Without determination in noticing much will be missed  </a:t>
            </a:r>
            <a:endParaRPr sz="1100" dirty="0"/>
          </a:p>
        </p:txBody>
      </p:sp>
      <p:sp>
        <p:nvSpPr>
          <p:cNvPr id="604" name="Google Shape;604;p11: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9950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With the ever increasing connectivity in our world our ability to interact, learn and build knowledge with others becomes ever more essential.</a:t>
            </a:r>
            <a:endParaRPr sz="1100" dirty="0"/>
          </a:p>
        </p:txBody>
      </p:sp>
      <p:sp>
        <p:nvSpPr>
          <p:cNvPr id="614" name="Google Shape;614;p12: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7865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dirty="0"/>
              <a:t>And last but not least... the strategic aspects of learning... which have been shown, relatively recently in the world of education, to be so essential in making any learning stick.(i.e. metacognition and self regulation)</a:t>
            </a:r>
            <a:endParaRPr sz="1100" dirty="0"/>
          </a:p>
        </p:txBody>
      </p:sp>
      <p:sp>
        <p:nvSpPr>
          <p:cNvPr id="625" name="Google Shape;625;p13: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579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6" name="Google Shape;63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300"/>
              </a:spcBef>
              <a:spcAft>
                <a:spcPts val="0"/>
              </a:spcAft>
              <a:buClr>
                <a:schemeClr val="dk1"/>
              </a:buClr>
              <a:buSzPts val="1100"/>
              <a:buFont typeface="Arial"/>
              <a:buNone/>
            </a:pPr>
            <a:r>
              <a:rPr lang="en" sz="1100" dirty="0">
                <a:solidFill>
                  <a:srgbClr val="333333"/>
                </a:solidFill>
                <a:highlight>
                  <a:schemeClr val="lt1"/>
                </a:highlight>
                <a:latin typeface="Calibri"/>
                <a:ea typeface="Calibri"/>
                <a:cs typeface="Calibri"/>
                <a:sym typeface="Calibri"/>
              </a:rPr>
              <a:t>Underlying this approach is a recognition that learning how to learn involves more than skills, it involves students’ attitudes, values, interests and beliefs as well. It’s about helping students to help themselves to be </a:t>
            </a:r>
            <a:r>
              <a:rPr lang="en" sz="1100" b="1" dirty="0">
                <a:solidFill>
                  <a:srgbClr val="333333"/>
                </a:solidFill>
                <a:highlight>
                  <a:schemeClr val="lt1"/>
                </a:highlight>
                <a:latin typeface="Calibri"/>
                <a:ea typeface="Calibri"/>
                <a:cs typeface="Calibri"/>
                <a:sym typeface="Calibri"/>
              </a:rPr>
              <a:t>disposed</a:t>
            </a:r>
            <a:r>
              <a:rPr lang="en" sz="1100" dirty="0">
                <a:solidFill>
                  <a:srgbClr val="333333"/>
                </a:solidFill>
                <a:highlight>
                  <a:schemeClr val="lt1"/>
                </a:highlight>
                <a:latin typeface="Calibri"/>
                <a:ea typeface="Calibri"/>
                <a:cs typeface="Calibri"/>
                <a:sym typeface="Calibri"/>
              </a:rPr>
              <a:t> to persist, to question and be curious, to collaborate harmoniously and to be open to new ideas.</a:t>
            </a:r>
            <a:endParaRPr sz="1100" dirty="0">
              <a:solidFill>
                <a:srgbClr val="333333"/>
              </a:solidFill>
              <a:highlight>
                <a:schemeClr val="lt1"/>
              </a:highlight>
              <a:latin typeface="Calibri"/>
              <a:ea typeface="Calibri"/>
              <a:cs typeface="Calibri"/>
              <a:sym typeface="Calibri"/>
            </a:endParaRPr>
          </a:p>
          <a:p>
            <a:pPr marL="0" marR="0" lvl="0" indent="0" algn="l" rtl="0">
              <a:lnSpc>
                <a:spcPct val="100000"/>
              </a:lnSpc>
              <a:spcBef>
                <a:spcPts val="900"/>
              </a:spcBef>
              <a:spcAft>
                <a:spcPts val="0"/>
              </a:spcAft>
              <a:buSzPts val="1100"/>
              <a:buNone/>
            </a:pPr>
            <a:endParaRPr sz="1100" dirty="0">
              <a:solidFill>
                <a:srgbClr val="333333"/>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402403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15"/>
        <p:cNvGrpSpPr/>
        <p:nvPr/>
      </p:nvGrpSpPr>
      <p:grpSpPr>
        <a:xfrm>
          <a:off x="0" y="0"/>
          <a:ext cx="0" cy="0"/>
          <a:chOff x="0" y="0"/>
          <a:chExt cx="0" cy="0"/>
        </a:xfrm>
      </p:grpSpPr>
      <p:sp>
        <p:nvSpPr>
          <p:cNvPr id="116" name="Google Shape;116;p2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117" name="Google Shape;117;p28"/>
          <p:cNvSpPr txBox="1">
            <a:spLocks noGrp="1"/>
          </p:cNvSpPr>
          <p:nvPr>
            <p:ph type="body" idx="1"/>
          </p:nvPr>
        </p:nvSpPr>
        <p:spPr>
          <a:xfrm>
            <a:off x="0" y="-17187"/>
            <a:ext cx="7010400" cy="51609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560"/>
              </a:spcBef>
              <a:spcAft>
                <a:spcPts val="0"/>
              </a:spcAft>
              <a:buSzPts val="2400"/>
              <a:buNone/>
              <a:defRPr sz="3200"/>
            </a:lvl1pPr>
            <a:lvl2pPr marL="914400" lvl="1" indent="-355600" algn="l">
              <a:lnSpc>
                <a:spcPct val="100000"/>
              </a:lnSpc>
              <a:spcBef>
                <a:spcPts val="400"/>
              </a:spcBef>
              <a:spcAft>
                <a:spcPts val="0"/>
              </a:spcAft>
              <a:buSzPts val="2000"/>
              <a:buChar char="○"/>
              <a:defRPr sz="2800"/>
            </a:lvl2pPr>
            <a:lvl3pPr marL="1371600" lvl="2" indent="-317500" algn="l">
              <a:lnSpc>
                <a:spcPct val="100000"/>
              </a:lnSpc>
              <a:spcBef>
                <a:spcPts val="280"/>
              </a:spcBef>
              <a:spcAft>
                <a:spcPts val="0"/>
              </a:spcAft>
              <a:buSzPts val="1400"/>
              <a:buChar char="■"/>
              <a:defRPr sz="2400"/>
            </a:lvl3pPr>
            <a:lvl4pPr marL="1828800" lvl="3" indent="-304800" algn="l">
              <a:lnSpc>
                <a:spcPct val="100000"/>
              </a:lnSpc>
              <a:spcBef>
                <a:spcPts val="240"/>
              </a:spcBef>
              <a:spcAft>
                <a:spcPts val="0"/>
              </a:spcAft>
              <a:buSzPts val="1200"/>
              <a:buChar char="●"/>
              <a:defRPr sz="2000"/>
            </a:lvl4pPr>
            <a:lvl5pPr marL="2286000" lvl="4" indent="-298450" algn="l">
              <a:lnSpc>
                <a:spcPct val="100000"/>
              </a:lnSpc>
              <a:spcBef>
                <a:spcPts val="220"/>
              </a:spcBef>
              <a:spcAft>
                <a:spcPts val="0"/>
              </a:spcAft>
              <a:buSzPts val="1100"/>
              <a:buChar char="○"/>
              <a:defRPr sz="2000"/>
            </a:lvl5pPr>
            <a:lvl6pPr marL="2743200" lvl="5" indent="-304800" algn="l">
              <a:lnSpc>
                <a:spcPct val="100000"/>
              </a:lnSpc>
              <a:spcBef>
                <a:spcPts val="240"/>
              </a:spcBef>
              <a:spcAft>
                <a:spcPts val="0"/>
              </a:spcAft>
              <a:buSzPts val="1200"/>
              <a:buChar char="■"/>
              <a:defRPr sz="2000"/>
            </a:lvl6pPr>
            <a:lvl7pPr marL="3200400" lvl="6" indent="-304800" algn="l">
              <a:lnSpc>
                <a:spcPct val="100000"/>
              </a:lnSpc>
              <a:spcBef>
                <a:spcPts val="240"/>
              </a:spcBef>
              <a:spcAft>
                <a:spcPts val="0"/>
              </a:spcAft>
              <a:buSzPts val="1200"/>
              <a:buChar char="●"/>
              <a:defRPr sz="2000"/>
            </a:lvl7pPr>
            <a:lvl8pPr marL="3657600" lvl="7" indent="-304800" algn="l">
              <a:lnSpc>
                <a:spcPct val="100000"/>
              </a:lnSpc>
              <a:spcBef>
                <a:spcPts val="240"/>
              </a:spcBef>
              <a:spcAft>
                <a:spcPts val="0"/>
              </a:spcAft>
              <a:buSzPts val="1200"/>
              <a:buChar char="○"/>
              <a:defRPr sz="2000"/>
            </a:lvl8pPr>
            <a:lvl9pPr marL="4114800" lvl="8" indent="-304800" algn="l">
              <a:lnSpc>
                <a:spcPct val="100000"/>
              </a:lnSpc>
              <a:spcBef>
                <a:spcPts val="240"/>
              </a:spcBef>
              <a:spcAft>
                <a:spcPts val="0"/>
              </a:spcAft>
              <a:buSzPts val="1200"/>
              <a:buChar char="■"/>
              <a:defRPr sz="2000"/>
            </a:lvl9pPr>
          </a:lstStyle>
          <a:p>
            <a:endParaRPr/>
          </a:p>
        </p:txBody>
      </p:sp>
      <p:sp>
        <p:nvSpPr>
          <p:cNvPr id="118" name="Google Shape;118;p28"/>
          <p:cNvSpPr>
            <a:spLocks noGrp="1"/>
          </p:cNvSpPr>
          <p:nvPr>
            <p:ph type="pic" idx="2"/>
          </p:nvPr>
        </p:nvSpPr>
        <p:spPr>
          <a:xfrm>
            <a:off x="7010400" y="0"/>
            <a:ext cx="2133600" cy="5143500"/>
          </a:xfrm>
          <a:prstGeom prst="rect">
            <a:avLst/>
          </a:prstGeom>
          <a:noFill/>
          <a:ln>
            <a:noFill/>
          </a:ln>
        </p:spPr>
      </p:sp>
      <p:sp>
        <p:nvSpPr>
          <p:cNvPr id="119" name="Google Shape;119;p28"/>
          <p:cNvSpPr txBox="1">
            <a:spLocks noGrp="1"/>
          </p:cNvSpPr>
          <p:nvPr>
            <p:ph type="title"/>
          </p:nvPr>
        </p:nvSpPr>
        <p:spPr>
          <a:xfrm>
            <a:off x="7010400" y="228602"/>
            <a:ext cx="2133600" cy="1254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200"/>
              <a:buNone/>
              <a:defRPr sz="1800" b="1">
                <a:solidFill>
                  <a:srgbClr val="163B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200"/>
              <a:buFont typeface="Calibri"/>
              <a:buNone/>
              <a:defRPr>
                <a:solidFill>
                  <a:srgbClr val="88888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1" name="Google Shape;121;p28"/>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122" name="Google Shape;122;p28"/>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123"/>
        <p:cNvGrpSpPr/>
        <p:nvPr/>
      </p:nvGrpSpPr>
      <p:grpSpPr>
        <a:xfrm>
          <a:off x="0" y="0"/>
          <a:ext cx="0" cy="0"/>
          <a:chOff x="0" y="0"/>
          <a:chExt cx="0" cy="0"/>
        </a:xfrm>
      </p:grpSpPr>
      <p:sp>
        <p:nvSpPr>
          <p:cNvPr id="124" name="Google Shape;124;p29"/>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sp>
        <p:nvSpPr>
          <p:cNvPr id="125" name="Google Shape;125;p29"/>
          <p:cNvSpPr txBox="1">
            <a:spLocks noGrp="1"/>
          </p:cNvSpPr>
          <p:nvPr>
            <p:ph type="sldNum" idx="12"/>
          </p:nvPr>
        </p:nvSpPr>
        <p:spPr>
          <a:xfrm>
            <a:off x="8455366" y="4783151"/>
            <a:ext cx="231300" cy="242100"/>
          </a:xfrm>
          <a:prstGeom prst="rect">
            <a:avLst/>
          </a:prstGeom>
          <a:noFill/>
          <a:ln>
            <a:noFill/>
          </a:ln>
        </p:spPr>
        <p:txBody>
          <a:bodyPr spcFirstLastPara="1" wrap="square" lIns="32125" tIns="32125" rIns="32125" bIns="3212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30"/>
          <p:cNvSpPr txBox="1">
            <a:spLocks noGrp="1"/>
          </p:cNvSpPr>
          <p:nvPr>
            <p:ph type="body" idx="1"/>
          </p:nvPr>
        </p:nvSpPr>
        <p:spPr>
          <a:xfrm>
            <a:off x="457200" y="1289304"/>
            <a:ext cx="4038600" cy="33057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560"/>
              </a:spcBef>
              <a:spcAft>
                <a:spcPts val="0"/>
              </a:spcAft>
              <a:buClr>
                <a:srgbClr val="C66951"/>
              </a:buClr>
              <a:buSzPts val="2800"/>
              <a:buFont typeface="Noto Sans Symbols"/>
              <a:buChar char="◼"/>
              <a:defRPr sz="2800"/>
            </a:lvl1pPr>
            <a:lvl2pPr marL="914400" marR="0" lvl="1" indent="-381000" algn="l">
              <a:lnSpc>
                <a:spcPct val="100000"/>
              </a:lnSpc>
              <a:spcBef>
                <a:spcPts val="480"/>
              </a:spcBef>
              <a:spcAft>
                <a:spcPts val="0"/>
              </a:spcAft>
              <a:buClr>
                <a:srgbClr val="BF974D"/>
              </a:buClr>
              <a:buSzPts val="2400"/>
              <a:buFont typeface="Noto Sans Symbols"/>
              <a:buChar char="▪"/>
              <a:defRPr sz="2400"/>
            </a:lvl2pPr>
            <a:lvl3pPr marL="1371600" marR="0" lvl="2" indent="-355600" algn="l">
              <a:lnSpc>
                <a:spcPct val="100000"/>
              </a:lnSpc>
              <a:spcBef>
                <a:spcPts val="400"/>
              </a:spcBef>
              <a:spcAft>
                <a:spcPts val="0"/>
              </a:spcAft>
              <a:buClr>
                <a:srgbClr val="928B70"/>
              </a:buClr>
              <a:buSzPts val="2000"/>
              <a:buFont typeface="Noto Sans Symbols"/>
              <a:buChar char="▪"/>
              <a:defRPr sz="2000"/>
            </a:lvl3pPr>
            <a:lvl4pPr marL="1828800" marR="0" lvl="3" indent="-342900" algn="l">
              <a:lnSpc>
                <a:spcPct val="100000"/>
              </a:lnSpc>
              <a:spcBef>
                <a:spcPts val="360"/>
              </a:spcBef>
              <a:spcAft>
                <a:spcPts val="0"/>
              </a:spcAft>
              <a:buClr>
                <a:srgbClr val="87706B"/>
              </a:buClr>
              <a:buSzPts val="1800"/>
              <a:buFont typeface="Noto Sans Symbols"/>
              <a:buChar char="▪"/>
              <a:defRPr sz="1800"/>
            </a:lvl4pPr>
            <a:lvl5pPr marL="2286000" marR="0" lvl="4" indent="-342900" algn="l">
              <a:lnSpc>
                <a:spcPct val="100000"/>
              </a:lnSpc>
              <a:spcBef>
                <a:spcPts val="360"/>
              </a:spcBef>
              <a:spcAft>
                <a:spcPts val="0"/>
              </a:spcAft>
              <a:buClr>
                <a:srgbClr val="6F777D"/>
              </a:buClr>
              <a:buSzPts val="1800"/>
              <a:buFont typeface="Noto Sans Symbols"/>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28" name="Google Shape;128;p30"/>
          <p:cNvSpPr txBox="1">
            <a:spLocks noGrp="1"/>
          </p:cNvSpPr>
          <p:nvPr>
            <p:ph type="body" idx="2"/>
          </p:nvPr>
        </p:nvSpPr>
        <p:spPr>
          <a:xfrm>
            <a:off x="4648200" y="1289304"/>
            <a:ext cx="4038600" cy="33057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560"/>
              </a:spcBef>
              <a:spcAft>
                <a:spcPts val="0"/>
              </a:spcAft>
              <a:buClr>
                <a:srgbClr val="C66951"/>
              </a:buClr>
              <a:buSzPts val="2800"/>
              <a:buFont typeface="Noto Sans Symbols"/>
              <a:buChar char="◼"/>
              <a:defRPr sz="2800"/>
            </a:lvl1pPr>
            <a:lvl2pPr marL="914400" marR="0" lvl="1" indent="-381000" algn="l">
              <a:lnSpc>
                <a:spcPct val="100000"/>
              </a:lnSpc>
              <a:spcBef>
                <a:spcPts val="480"/>
              </a:spcBef>
              <a:spcAft>
                <a:spcPts val="0"/>
              </a:spcAft>
              <a:buClr>
                <a:srgbClr val="BF974D"/>
              </a:buClr>
              <a:buSzPts val="2400"/>
              <a:buFont typeface="Noto Sans Symbols"/>
              <a:buChar char="▪"/>
              <a:defRPr sz="2400"/>
            </a:lvl2pPr>
            <a:lvl3pPr marL="1371600" marR="0" lvl="2" indent="-355600" algn="l">
              <a:lnSpc>
                <a:spcPct val="100000"/>
              </a:lnSpc>
              <a:spcBef>
                <a:spcPts val="400"/>
              </a:spcBef>
              <a:spcAft>
                <a:spcPts val="0"/>
              </a:spcAft>
              <a:buClr>
                <a:srgbClr val="928B70"/>
              </a:buClr>
              <a:buSzPts val="2000"/>
              <a:buFont typeface="Noto Sans Symbols"/>
              <a:buChar char="▪"/>
              <a:defRPr sz="2000"/>
            </a:lvl3pPr>
            <a:lvl4pPr marL="1828800" marR="0" lvl="3" indent="-342900" algn="l">
              <a:lnSpc>
                <a:spcPct val="100000"/>
              </a:lnSpc>
              <a:spcBef>
                <a:spcPts val="360"/>
              </a:spcBef>
              <a:spcAft>
                <a:spcPts val="0"/>
              </a:spcAft>
              <a:buClr>
                <a:srgbClr val="87706B"/>
              </a:buClr>
              <a:buSzPts val="1800"/>
              <a:buFont typeface="Noto Sans Symbols"/>
              <a:buChar char="▪"/>
              <a:defRPr sz="1800"/>
            </a:lvl4pPr>
            <a:lvl5pPr marL="2286000" marR="0" lvl="4" indent="-342900" algn="l">
              <a:lnSpc>
                <a:spcPct val="100000"/>
              </a:lnSpc>
              <a:spcBef>
                <a:spcPts val="360"/>
              </a:spcBef>
              <a:spcAft>
                <a:spcPts val="0"/>
              </a:spcAft>
              <a:buClr>
                <a:srgbClr val="6F777D"/>
              </a:buClr>
              <a:buSzPts val="1800"/>
              <a:buFont typeface="Noto Sans Symbols"/>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29" name="Google Shape;129;p30"/>
          <p:cNvSpPr txBox="1">
            <a:spLocks noGrp="1"/>
          </p:cNvSpPr>
          <p:nvPr>
            <p:ph type="title"/>
          </p:nvPr>
        </p:nvSpPr>
        <p:spPr>
          <a:xfrm>
            <a:off x="381000" y="267176"/>
            <a:ext cx="8382000" cy="789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0" name="Google Shape;130;p30"/>
          <p:cNvSpPr txBox="1">
            <a:spLocks noGrp="1"/>
          </p:cNvSpPr>
          <p:nvPr>
            <p:ph type="sldNum" idx="12"/>
          </p:nvPr>
        </p:nvSpPr>
        <p:spPr>
          <a:xfrm>
            <a:off x="8234362" y="4766310"/>
            <a:ext cx="582600" cy="2058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chemeClr val="dk2"/>
              </a:buClr>
              <a:buSzPts val="1100"/>
              <a:buFont typeface="Candara"/>
              <a:buNone/>
              <a:defRPr sz="11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
              <a:t>‹#›</a:t>
            </a:fld>
            <a:endParaRPr sz="1200" dirty="0">
              <a:solidFill>
                <a:srgbClr val="0000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ctr" anchorCtr="0">
            <a:noAutofit/>
          </a:bodyPr>
          <a:lstStyle>
            <a:lvl1pPr marL="457200" lvl="0" indent="-381000" algn="l">
              <a:lnSpc>
                <a:spcPct val="100000"/>
              </a:lnSpc>
              <a:spcBef>
                <a:spcPts val="560"/>
              </a:spcBef>
              <a:spcAft>
                <a:spcPts val="0"/>
              </a:spcAft>
              <a:buSzPts val="2400"/>
              <a:buChar char="●"/>
              <a:defRPr/>
            </a:lvl1pPr>
            <a:lvl2pPr marL="914400" lvl="1" indent="-355600" algn="l">
              <a:lnSpc>
                <a:spcPct val="100000"/>
              </a:lnSpc>
              <a:spcBef>
                <a:spcPts val="400"/>
              </a:spcBef>
              <a:spcAft>
                <a:spcPts val="0"/>
              </a:spcAft>
              <a:buSzPts val="2000"/>
              <a:buChar char="○"/>
              <a:defRPr/>
            </a:lvl2pPr>
            <a:lvl3pPr marL="1371600" lvl="2" indent="-317500" algn="l">
              <a:lnSpc>
                <a:spcPct val="100000"/>
              </a:lnSpc>
              <a:spcBef>
                <a:spcPts val="280"/>
              </a:spcBef>
              <a:spcAft>
                <a:spcPts val="0"/>
              </a:spcAft>
              <a:buSzPts val="1400"/>
              <a:buChar char="■"/>
              <a:defRPr/>
            </a:lvl3pPr>
            <a:lvl4pPr marL="1828800" lvl="3" indent="-304800" algn="l">
              <a:lnSpc>
                <a:spcPct val="100000"/>
              </a:lnSpc>
              <a:spcBef>
                <a:spcPts val="240"/>
              </a:spcBef>
              <a:spcAft>
                <a:spcPts val="0"/>
              </a:spcAft>
              <a:buSzPts val="1200"/>
              <a:buChar char="●"/>
              <a:defRPr/>
            </a:lvl4pPr>
            <a:lvl5pPr marL="2286000" lvl="4" indent="-298450" algn="l">
              <a:lnSpc>
                <a:spcPct val="100000"/>
              </a:lnSpc>
              <a:spcBef>
                <a:spcPts val="220"/>
              </a:spcBef>
              <a:spcAft>
                <a:spcPts val="0"/>
              </a:spcAft>
              <a:buSzPts val="1100"/>
              <a:buChar char="○"/>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
        <p:nvSpPr>
          <p:cNvPr id="134" name="Google Shape;134;p3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body" idx="1"/>
          </p:nvPr>
        </p:nvSpPr>
        <p:spPr>
          <a:xfrm>
            <a:off x="311700" y="1152475"/>
            <a:ext cx="3999900" cy="3416400"/>
          </a:xfrm>
          <a:prstGeom prst="rect">
            <a:avLst/>
          </a:prstGeom>
          <a:noFill/>
          <a:ln>
            <a:noFill/>
          </a:ln>
        </p:spPr>
        <p:txBody>
          <a:bodyPr spcFirstLastPara="1" wrap="square" lIns="91425" tIns="45700" rIns="91425" bIns="45700" anchor="ctr" anchorCtr="0">
            <a:noAutofit/>
          </a:bodyPr>
          <a:lstStyle>
            <a:lvl1pPr marL="457200" lvl="0" indent="-317500" algn="l">
              <a:lnSpc>
                <a:spcPct val="100000"/>
              </a:lnSpc>
              <a:spcBef>
                <a:spcPts val="56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304800" algn="l">
              <a:lnSpc>
                <a:spcPct val="100000"/>
              </a:lnSpc>
              <a:spcBef>
                <a:spcPts val="280"/>
              </a:spcBef>
              <a:spcAft>
                <a:spcPts val="0"/>
              </a:spcAft>
              <a:buSzPts val="1200"/>
              <a:buChar char="■"/>
              <a:defRPr sz="120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2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38" name="Google Shape;138;p32"/>
          <p:cNvSpPr txBox="1">
            <a:spLocks noGrp="1"/>
          </p:cNvSpPr>
          <p:nvPr>
            <p:ph type="body" idx="2"/>
          </p:nvPr>
        </p:nvSpPr>
        <p:spPr>
          <a:xfrm>
            <a:off x="4832400" y="1152475"/>
            <a:ext cx="3999900" cy="3416400"/>
          </a:xfrm>
          <a:prstGeom prst="rect">
            <a:avLst/>
          </a:prstGeom>
          <a:noFill/>
          <a:ln>
            <a:noFill/>
          </a:ln>
        </p:spPr>
        <p:txBody>
          <a:bodyPr spcFirstLastPara="1" wrap="square" lIns="91425" tIns="45700" rIns="91425" bIns="45700" anchor="ctr" anchorCtr="0">
            <a:noAutofit/>
          </a:bodyPr>
          <a:lstStyle>
            <a:lvl1pPr marL="457200" lvl="0" indent="-317500" algn="l">
              <a:lnSpc>
                <a:spcPct val="100000"/>
              </a:lnSpc>
              <a:spcBef>
                <a:spcPts val="56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304800" algn="l">
              <a:lnSpc>
                <a:spcPct val="100000"/>
              </a:lnSpc>
              <a:spcBef>
                <a:spcPts val="280"/>
              </a:spcBef>
              <a:spcAft>
                <a:spcPts val="0"/>
              </a:spcAft>
              <a:buSzPts val="1200"/>
              <a:buChar char="■"/>
              <a:defRPr sz="120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2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39" name="Google Shape;139;p3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58000">
              <a:srgbClr val="E7F1F9"/>
            </a:gs>
            <a:gs pos="100000">
              <a:srgbClr val="9FE8E8"/>
            </a:gs>
          </a:gsLst>
          <a:path path="circle">
            <a:fillToRect l="50000" t="50000" r="50000" b="50000"/>
          </a:path>
          <a:tileRect/>
        </a:gradFill>
        <a:effectLst/>
      </p:bgPr>
    </p:bg>
    <p:spTree>
      <p:nvGrpSpPr>
        <p:cNvPr id="1" name="Shape 140"/>
        <p:cNvGrpSpPr/>
        <p:nvPr/>
      </p:nvGrpSpPr>
      <p:grpSpPr>
        <a:xfrm>
          <a:off x="0" y="0"/>
          <a:ext cx="0" cy="0"/>
          <a:chOff x="0" y="0"/>
          <a:chExt cx="0" cy="0"/>
        </a:xfrm>
      </p:grpSpPr>
      <p:sp>
        <p:nvSpPr>
          <p:cNvPr id="141" name="Google Shape;141;p33"/>
          <p:cNvSpPr txBox="1">
            <a:spLocks noGrp="1"/>
          </p:cNvSpPr>
          <p:nvPr>
            <p:ph type="subTitle" idx="1"/>
          </p:nvPr>
        </p:nvSpPr>
        <p:spPr>
          <a:xfrm>
            <a:off x="7010403" y="1539720"/>
            <a:ext cx="1959000" cy="13716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380"/>
              </a:spcBef>
              <a:spcAft>
                <a:spcPts val="0"/>
              </a:spcAft>
              <a:buClr>
                <a:srgbClr val="3366FF"/>
              </a:buClr>
              <a:buSzPts val="1900"/>
              <a:buFont typeface="Calibri"/>
              <a:buNone/>
              <a:defRPr sz="1900" b="0" i="0" u="none" strike="noStrike" cap="none">
                <a:solidFill>
                  <a:srgbClr val="3366FF"/>
                </a:solidFill>
                <a:latin typeface="Calibri"/>
                <a:ea typeface="Calibri"/>
                <a:cs typeface="Calibri"/>
                <a:sym typeface="Calibri"/>
              </a:defRPr>
            </a:lvl1pPr>
            <a:lvl2pPr marR="0" lvl="1" algn="ctr">
              <a:lnSpc>
                <a:spcPct val="100000"/>
              </a:lnSpc>
              <a:spcBef>
                <a:spcPts val="400"/>
              </a:spcBef>
              <a:spcAft>
                <a:spcPts val="0"/>
              </a:spcAft>
              <a:buClr>
                <a:srgbClr val="BF974D"/>
              </a:buClr>
              <a:buSzPts val="2000"/>
              <a:buFont typeface="Noto Sans Symbols"/>
              <a:buNone/>
              <a:defRPr sz="2000" b="0" i="0" u="none" strike="noStrike" cap="none">
                <a:solidFill>
                  <a:srgbClr val="888888"/>
                </a:solidFill>
                <a:latin typeface="Open Sans"/>
                <a:ea typeface="Open Sans"/>
                <a:cs typeface="Open Sans"/>
                <a:sym typeface="Open Sans"/>
              </a:defRPr>
            </a:lvl2pPr>
            <a:lvl3pPr marR="0" lvl="2" algn="ctr">
              <a:lnSpc>
                <a:spcPct val="100000"/>
              </a:lnSpc>
              <a:spcBef>
                <a:spcPts val="280"/>
              </a:spcBef>
              <a:spcAft>
                <a:spcPts val="0"/>
              </a:spcAft>
              <a:buClr>
                <a:srgbClr val="928B70"/>
              </a:buClr>
              <a:buSzPts val="1400"/>
              <a:buFont typeface="Noto Sans Symbols"/>
              <a:buNone/>
              <a:defRPr sz="1400" b="0" i="0" u="none" strike="noStrike" cap="none">
                <a:solidFill>
                  <a:srgbClr val="888888"/>
                </a:solidFill>
                <a:latin typeface="Open Sans"/>
                <a:ea typeface="Open Sans"/>
                <a:cs typeface="Open Sans"/>
                <a:sym typeface="Open Sans"/>
              </a:defRPr>
            </a:lvl3pPr>
            <a:lvl4pPr marR="0" lvl="3" algn="ctr">
              <a:lnSpc>
                <a:spcPct val="100000"/>
              </a:lnSpc>
              <a:spcBef>
                <a:spcPts val="240"/>
              </a:spcBef>
              <a:spcAft>
                <a:spcPts val="0"/>
              </a:spcAft>
              <a:buClr>
                <a:srgbClr val="87706B"/>
              </a:buClr>
              <a:buSzPts val="1200"/>
              <a:buFont typeface="Noto Sans Symbols"/>
              <a:buNone/>
              <a:defRPr sz="1200" b="0" i="0" u="none" strike="noStrike" cap="none">
                <a:solidFill>
                  <a:srgbClr val="888888"/>
                </a:solidFill>
                <a:latin typeface="Open Sans"/>
                <a:ea typeface="Open Sans"/>
                <a:cs typeface="Open Sans"/>
                <a:sym typeface="Open Sans"/>
              </a:defRPr>
            </a:lvl4pPr>
            <a:lvl5pPr marR="0" lvl="4" algn="ctr">
              <a:lnSpc>
                <a:spcPct val="100000"/>
              </a:lnSpc>
              <a:spcBef>
                <a:spcPts val="220"/>
              </a:spcBef>
              <a:spcAft>
                <a:spcPts val="0"/>
              </a:spcAft>
              <a:buClr>
                <a:srgbClr val="6F777D"/>
              </a:buClr>
              <a:buSzPts val="1100"/>
              <a:buFont typeface="Noto Sans Symbols"/>
              <a:buNone/>
              <a:defRPr sz="1100" b="0" i="0" u="none" strike="noStrike" cap="none">
                <a:solidFill>
                  <a:srgbClr val="888888"/>
                </a:solidFill>
                <a:latin typeface="Open Sans"/>
                <a:ea typeface="Open Sans"/>
                <a:cs typeface="Open Sans"/>
                <a:sym typeface="Open Sans"/>
              </a:defRPr>
            </a:lvl5pPr>
            <a:lvl6pPr marR="0" lvl="5" algn="ctr">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6pPr>
            <a:lvl7pPr marR="0" lvl="6" algn="ctr">
              <a:lnSpc>
                <a:spcPct val="100000"/>
              </a:lnSpc>
              <a:spcBef>
                <a:spcPts val="240"/>
              </a:spcBef>
              <a:spcAft>
                <a:spcPts val="0"/>
              </a:spcAft>
              <a:buClr>
                <a:schemeClr val="accent2"/>
              </a:buClr>
              <a:buSzPts val="1200"/>
              <a:buFont typeface="Noto Sans Symbols"/>
              <a:buNone/>
              <a:defRPr sz="1200" b="0" i="0" u="none" strike="noStrike" cap="none">
                <a:solidFill>
                  <a:srgbClr val="888888"/>
                </a:solidFill>
                <a:latin typeface="Candara"/>
                <a:ea typeface="Candara"/>
                <a:cs typeface="Candara"/>
                <a:sym typeface="Candara"/>
              </a:defRPr>
            </a:lvl7pPr>
            <a:lvl8pPr marR="0" lvl="7" algn="ctr">
              <a:lnSpc>
                <a:spcPct val="100000"/>
              </a:lnSpc>
              <a:spcBef>
                <a:spcPts val="240"/>
              </a:spcBef>
              <a:spcAft>
                <a:spcPts val="0"/>
              </a:spcAft>
              <a:buClr>
                <a:schemeClr val="accent3"/>
              </a:buClr>
              <a:buSzPts val="1200"/>
              <a:buFont typeface="Noto Sans Symbols"/>
              <a:buNone/>
              <a:defRPr sz="1200" b="0" i="0" u="none" strike="noStrike" cap="none">
                <a:solidFill>
                  <a:srgbClr val="888888"/>
                </a:solidFill>
                <a:latin typeface="Candara"/>
                <a:ea typeface="Candara"/>
                <a:cs typeface="Candara"/>
                <a:sym typeface="Candara"/>
              </a:defRPr>
            </a:lvl8pPr>
            <a:lvl9pPr marR="0" lvl="8" algn="ctr">
              <a:lnSpc>
                <a:spcPct val="100000"/>
              </a:lnSpc>
              <a:spcBef>
                <a:spcPts val="240"/>
              </a:spcBef>
              <a:spcAft>
                <a:spcPts val="0"/>
              </a:spcAft>
              <a:buClr>
                <a:schemeClr val="accent5"/>
              </a:buClr>
              <a:buSzPts val="1200"/>
              <a:buFont typeface="Noto Sans Symbols"/>
              <a:buNone/>
              <a:defRPr sz="1200" b="0" i="0" u="none" strike="noStrike" cap="none">
                <a:solidFill>
                  <a:srgbClr val="888888"/>
                </a:solidFill>
                <a:latin typeface="Candara"/>
                <a:ea typeface="Candara"/>
                <a:cs typeface="Candara"/>
                <a:sym typeface="Candara"/>
              </a:defRPr>
            </a:lvl9pPr>
          </a:lstStyle>
          <a:p>
            <a:endParaRPr/>
          </a:p>
        </p:txBody>
      </p:sp>
      <p:sp>
        <p:nvSpPr>
          <p:cNvPr id="142" name="Google Shape;142;p33"/>
          <p:cNvSpPr txBox="1">
            <a:spLocks noGrp="1"/>
          </p:cNvSpPr>
          <p:nvPr>
            <p:ph type="title"/>
          </p:nvPr>
        </p:nvSpPr>
        <p:spPr>
          <a:xfrm>
            <a:off x="457200" y="1539720"/>
            <a:ext cx="6324600" cy="13716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90"/>
              </a:buClr>
              <a:buSzPts val="4200"/>
              <a:buFont typeface="Calibri"/>
              <a:buNone/>
              <a:defRPr sz="4200" b="0" i="0" u="none" strike="noStrike" cap="none">
                <a:solidFill>
                  <a:srgbClr val="000090"/>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 name="Google Shape;143;p33"/>
          <p:cNvSpPr txBox="1">
            <a:spLocks noGrp="1"/>
          </p:cNvSpPr>
          <p:nvPr>
            <p:ph type="sldNum" idx="12"/>
          </p:nvPr>
        </p:nvSpPr>
        <p:spPr>
          <a:xfrm>
            <a:off x="2564325" y="4900640"/>
            <a:ext cx="21336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90"/>
              </a:buClr>
              <a:buSzPts val="3200"/>
              <a:buFont typeface="Open Sans"/>
              <a:buNone/>
              <a:defRPr sz="3200" b="0" i="0" u="none" strike="noStrike" cap="none">
                <a:solidFill>
                  <a:srgbClr val="000090"/>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34"/>
          <p:cNvSpPr txBox="1">
            <a:spLocks noGrp="1"/>
          </p:cNvSpPr>
          <p:nvPr>
            <p:ph type="body" idx="1"/>
          </p:nvPr>
        </p:nvSpPr>
        <p:spPr>
          <a:xfrm>
            <a:off x="381007" y="1289303"/>
            <a:ext cx="8407800" cy="3305700"/>
          </a:xfrm>
          <a:prstGeom prst="rect">
            <a:avLst/>
          </a:prstGeom>
          <a:noFill/>
          <a:ln>
            <a:noFill/>
          </a:ln>
        </p:spPr>
        <p:txBody>
          <a:bodyPr spcFirstLastPara="1" wrap="square" lIns="91425" tIns="45700" rIns="91425" bIns="45700" anchor="ctr" anchorCtr="0">
            <a:noAutofit/>
          </a:bodyPr>
          <a:lstStyle>
            <a:lvl1pPr marL="457200" marR="0" lvl="0" indent="-381000" algn="l">
              <a:lnSpc>
                <a:spcPct val="100000"/>
              </a:lnSpc>
              <a:spcBef>
                <a:spcPts val="560"/>
              </a:spcBef>
              <a:spcAft>
                <a:spcPts val="0"/>
              </a:spcAft>
              <a:buClr>
                <a:srgbClr val="3366FF"/>
              </a:buClr>
              <a:buSzPts val="2400"/>
              <a:buFont typeface="Noto Sans Symbols"/>
              <a:buChar char="●"/>
              <a:defRPr sz="2400" b="0" i="0" u="none" strike="noStrike" cap="none">
                <a:solidFill>
                  <a:srgbClr val="3366FF"/>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000000"/>
              </a:buClr>
              <a:buSzPts val="2000"/>
              <a:buFont typeface="Noto Sans Symbols"/>
              <a:buChar char="○"/>
              <a:defRPr sz="2000" b="0" i="0" u="none" strike="noStrike" cap="none">
                <a:solidFill>
                  <a:srgbClr val="000000"/>
                </a:solidFill>
                <a:latin typeface="Open Sans"/>
                <a:ea typeface="Open Sans"/>
                <a:cs typeface="Open Sans"/>
                <a:sym typeface="Open Sans"/>
              </a:defRPr>
            </a:lvl2pPr>
            <a:lvl3pPr marL="1371600" marR="0" lvl="2" indent="-317500" algn="l">
              <a:lnSpc>
                <a:spcPct val="100000"/>
              </a:lnSpc>
              <a:spcBef>
                <a:spcPts val="28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3pPr>
            <a:lvl4pPr marL="1828800" marR="0" lvl="3" indent="-304800" algn="l">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Open Sans"/>
                <a:ea typeface="Open Sans"/>
                <a:cs typeface="Open Sans"/>
                <a:sym typeface="Open Sans"/>
              </a:defRPr>
            </a:lvl4pPr>
            <a:lvl5pPr marL="2286000" marR="0" lvl="4" indent="-298450" algn="l">
              <a:lnSpc>
                <a:spcPct val="100000"/>
              </a:lnSpc>
              <a:spcBef>
                <a:spcPts val="220"/>
              </a:spcBef>
              <a:spcAft>
                <a:spcPts val="0"/>
              </a:spcAft>
              <a:buClr>
                <a:srgbClr val="000000"/>
              </a:buClr>
              <a:buSzPts val="1100"/>
              <a:buFont typeface="Noto Sans Symbols"/>
              <a:buChar char="○"/>
              <a:defRPr sz="1100" b="0" i="0" u="none" strike="noStrike" cap="none">
                <a:solidFill>
                  <a:srgbClr val="000000"/>
                </a:solidFill>
                <a:latin typeface="Open Sans"/>
                <a:ea typeface="Open Sans"/>
                <a:cs typeface="Open Sans"/>
                <a:sym typeface="Open Sans"/>
              </a:defRPr>
            </a:lvl5pPr>
            <a:lvl6pPr marL="2743200" marR="0" lvl="5" indent="-304800" algn="l">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6pPr>
            <a:lvl7pPr marL="3200400" marR="0" lvl="6" indent="-304800" algn="l">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7pPr>
            <a:lvl8pPr marL="3657600" marR="0" lvl="7" indent="-304800" algn="l">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8pPr>
            <a:lvl9pPr marL="4114800" marR="0" lvl="8" indent="-304800" algn="l">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9pPr>
          </a:lstStyle>
          <a:p>
            <a:endParaRPr/>
          </a:p>
        </p:txBody>
      </p:sp>
      <p:sp>
        <p:nvSpPr>
          <p:cNvPr id="147" name="Google Shape;147;p34"/>
          <p:cNvSpPr txBox="1">
            <a:spLocks noGrp="1"/>
          </p:cNvSpPr>
          <p:nvPr>
            <p:ph type="sldNum" idx="12"/>
          </p:nvPr>
        </p:nvSpPr>
        <p:spPr>
          <a:xfrm>
            <a:off x="2564325" y="4900640"/>
            <a:ext cx="21336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148"/>
        <p:cNvGrpSpPr/>
        <p:nvPr/>
      </p:nvGrpSpPr>
      <p:grpSpPr>
        <a:xfrm>
          <a:off x="0" y="0"/>
          <a:ext cx="0" cy="0"/>
          <a:chOff x="0" y="0"/>
          <a:chExt cx="0" cy="0"/>
        </a:xfrm>
      </p:grpSpPr>
      <p:pic>
        <p:nvPicPr>
          <p:cNvPr id="149" name="Google Shape;149;p35"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150" name="Google Shape;150;p35"/>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151" name="Google Shape;151;p35"/>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replace">
  <p:cSld name="5_replace">
    <p:spTree>
      <p:nvGrpSpPr>
        <p:cNvPr id="1" name="Shape 152"/>
        <p:cNvGrpSpPr/>
        <p:nvPr/>
      </p:nvGrpSpPr>
      <p:grpSpPr>
        <a:xfrm>
          <a:off x="0" y="0"/>
          <a:ext cx="0" cy="0"/>
          <a:chOff x="0" y="0"/>
          <a:chExt cx="0" cy="0"/>
        </a:xfrm>
      </p:grpSpPr>
      <p:sp>
        <p:nvSpPr>
          <p:cNvPr id="153" name="Google Shape;153;p36"/>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54" name="Google Shape;154;p36"/>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55" name="Google Shape;155;p36"/>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58" name="Google Shape;158;p37"/>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59" name="Google Shape;159;p3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62" name="Google Shape;162;p38"/>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63" name="Google Shape;163;p3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ontent with Caption 1">
  <p:cSld name="3_Content with Caption_1">
    <p:spTree>
      <p:nvGrpSpPr>
        <p:cNvPr id="1" name="Shape 164"/>
        <p:cNvGrpSpPr/>
        <p:nvPr/>
      </p:nvGrpSpPr>
      <p:grpSpPr>
        <a:xfrm>
          <a:off x="0" y="0"/>
          <a:ext cx="0" cy="0"/>
          <a:chOff x="0" y="0"/>
          <a:chExt cx="0" cy="0"/>
        </a:xfrm>
      </p:grpSpPr>
      <p:sp>
        <p:nvSpPr>
          <p:cNvPr id="165" name="Google Shape;165;p39"/>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1pPr>
            <a:lvl2pPr marL="914400" lvl="1"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2pPr>
            <a:lvl3pPr marL="1371600" lvl="2"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3pPr>
            <a:lvl4pPr marL="1828800" lvl="3"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4pPr>
            <a:lvl5pPr marL="2286000" lvl="4"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66" name="Google Shape;166;p39"/>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Arial"/>
              <a:buNone/>
              <a:defRPr sz="1900">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67" name="Google Shape;167;p3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replace">
  <p:cSld name="14_replace">
    <p:spTree>
      <p:nvGrpSpPr>
        <p:cNvPr id="1" name="Shape 168"/>
        <p:cNvGrpSpPr/>
        <p:nvPr/>
      </p:nvGrpSpPr>
      <p:grpSpPr>
        <a:xfrm>
          <a:off x="0" y="0"/>
          <a:ext cx="0" cy="0"/>
          <a:chOff x="0" y="0"/>
          <a:chExt cx="0" cy="0"/>
        </a:xfrm>
      </p:grpSpPr>
      <p:sp>
        <p:nvSpPr>
          <p:cNvPr id="169" name="Google Shape;169;p40"/>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70" name="Google Shape;170;p40"/>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71" name="Google Shape;171;p4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174" name="Google Shape;174;p41"/>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175" name="Google Shape;175;p4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 text frame with picture 1">
  <p:cSld name="1_Content with Caption_1">
    <p:spTree>
      <p:nvGrpSpPr>
        <p:cNvPr id="1" name="Shape 176"/>
        <p:cNvGrpSpPr/>
        <p:nvPr/>
      </p:nvGrpSpPr>
      <p:grpSpPr>
        <a:xfrm>
          <a:off x="0" y="0"/>
          <a:ext cx="0" cy="0"/>
          <a:chOff x="0" y="0"/>
          <a:chExt cx="0" cy="0"/>
        </a:xfrm>
      </p:grpSpPr>
      <p:sp>
        <p:nvSpPr>
          <p:cNvPr id="177" name="Google Shape;177;p42"/>
          <p:cNvSpPr txBox="1">
            <a:spLocks noGrp="1"/>
          </p:cNvSpPr>
          <p:nvPr>
            <p:ph type="title"/>
          </p:nvPr>
        </p:nvSpPr>
        <p:spPr>
          <a:xfrm>
            <a:off x="370900" y="0"/>
            <a:ext cx="8405700" cy="1057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2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2"/>
          <p:cNvSpPr txBox="1">
            <a:spLocks noGrp="1"/>
          </p:cNvSpPr>
          <p:nvPr>
            <p:ph type="body" idx="1"/>
          </p:nvPr>
        </p:nvSpPr>
        <p:spPr>
          <a:xfrm>
            <a:off x="373691" y="1065338"/>
            <a:ext cx="4184100" cy="3624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560"/>
              </a:spcBef>
              <a:spcAft>
                <a:spcPts val="0"/>
              </a:spcAft>
              <a:buSzPts val="2400"/>
              <a:buChar char="●"/>
              <a:defRPr>
                <a:latin typeface="Calibri"/>
                <a:ea typeface="Calibri"/>
                <a:cs typeface="Calibri"/>
                <a:sym typeface="Calibri"/>
              </a:defRPr>
            </a:lvl1pPr>
            <a:lvl2pPr marL="914400" lvl="1" indent="-355600" algn="l">
              <a:lnSpc>
                <a:spcPct val="100000"/>
              </a:lnSpc>
              <a:spcBef>
                <a:spcPts val="400"/>
              </a:spcBef>
              <a:spcAft>
                <a:spcPts val="0"/>
              </a:spcAft>
              <a:buSzPts val="2000"/>
              <a:buChar char="○"/>
              <a:defRPr>
                <a:latin typeface="Calibri"/>
                <a:ea typeface="Calibri"/>
                <a:cs typeface="Calibri"/>
                <a:sym typeface="Calibri"/>
              </a:defRPr>
            </a:lvl2pPr>
            <a:lvl3pPr marL="1371600" lvl="2" indent="-317500" algn="l">
              <a:lnSpc>
                <a:spcPct val="100000"/>
              </a:lnSpc>
              <a:spcBef>
                <a:spcPts val="280"/>
              </a:spcBef>
              <a:spcAft>
                <a:spcPts val="0"/>
              </a:spcAft>
              <a:buSzPts val="1400"/>
              <a:buChar char="■"/>
              <a:defRPr>
                <a:latin typeface="Calibri"/>
                <a:ea typeface="Calibri"/>
                <a:cs typeface="Calibri"/>
                <a:sym typeface="Calibri"/>
              </a:defRPr>
            </a:lvl3pPr>
            <a:lvl4pPr marL="1828800" lvl="3" indent="-304800" algn="l">
              <a:lnSpc>
                <a:spcPct val="100000"/>
              </a:lnSpc>
              <a:spcBef>
                <a:spcPts val="240"/>
              </a:spcBef>
              <a:spcAft>
                <a:spcPts val="0"/>
              </a:spcAft>
              <a:buSzPts val="1200"/>
              <a:buChar char="●"/>
              <a:defRPr>
                <a:latin typeface="Calibri"/>
                <a:ea typeface="Calibri"/>
                <a:cs typeface="Calibri"/>
                <a:sym typeface="Calibri"/>
              </a:defRPr>
            </a:lvl4pPr>
            <a:lvl5pPr marL="2286000" lvl="4" indent="-298450" algn="l">
              <a:lnSpc>
                <a:spcPct val="100000"/>
              </a:lnSpc>
              <a:spcBef>
                <a:spcPts val="220"/>
              </a:spcBef>
              <a:spcAft>
                <a:spcPts val="0"/>
              </a:spcAft>
              <a:buSzPts val="1100"/>
              <a:buChar char="○"/>
              <a:defRPr>
                <a:latin typeface="Calibri"/>
                <a:ea typeface="Calibri"/>
                <a:cs typeface="Calibri"/>
                <a:sym typeface="Calibri"/>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
        <p:nvSpPr>
          <p:cNvPr id="179" name="Google Shape;179;p42"/>
          <p:cNvSpPr txBox="1">
            <a:spLocks noGrp="1"/>
          </p:cNvSpPr>
          <p:nvPr>
            <p:ph type="body" idx="2"/>
          </p:nvPr>
        </p:nvSpPr>
        <p:spPr>
          <a:xfrm>
            <a:off x="4583628" y="1065338"/>
            <a:ext cx="4184100" cy="3624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560"/>
              </a:spcBef>
              <a:spcAft>
                <a:spcPts val="0"/>
              </a:spcAft>
              <a:buSzPts val="2400"/>
              <a:buChar char="●"/>
              <a:defRPr>
                <a:latin typeface="Calibri"/>
                <a:ea typeface="Calibri"/>
                <a:cs typeface="Calibri"/>
                <a:sym typeface="Calibri"/>
              </a:defRPr>
            </a:lvl1pPr>
            <a:lvl2pPr marL="914400" lvl="1" indent="-355600" algn="l">
              <a:lnSpc>
                <a:spcPct val="100000"/>
              </a:lnSpc>
              <a:spcBef>
                <a:spcPts val="400"/>
              </a:spcBef>
              <a:spcAft>
                <a:spcPts val="0"/>
              </a:spcAft>
              <a:buSzPts val="2000"/>
              <a:buChar char="○"/>
              <a:defRPr>
                <a:latin typeface="Calibri"/>
                <a:ea typeface="Calibri"/>
                <a:cs typeface="Calibri"/>
                <a:sym typeface="Calibri"/>
              </a:defRPr>
            </a:lvl2pPr>
            <a:lvl3pPr marL="1371600" lvl="2" indent="-317500" algn="l">
              <a:lnSpc>
                <a:spcPct val="100000"/>
              </a:lnSpc>
              <a:spcBef>
                <a:spcPts val="280"/>
              </a:spcBef>
              <a:spcAft>
                <a:spcPts val="0"/>
              </a:spcAft>
              <a:buSzPts val="1400"/>
              <a:buChar char="■"/>
              <a:defRPr>
                <a:latin typeface="Calibri"/>
                <a:ea typeface="Calibri"/>
                <a:cs typeface="Calibri"/>
                <a:sym typeface="Calibri"/>
              </a:defRPr>
            </a:lvl3pPr>
            <a:lvl4pPr marL="1828800" lvl="3" indent="-304800" algn="l">
              <a:lnSpc>
                <a:spcPct val="100000"/>
              </a:lnSpc>
              <a:spcBef>
                <a:spcPts val="240"/>
              </a:spcBef>
              <a:spcAft>
                <a:spcPts val="0"/>
              </a:spcAft>
              <a:buSzPts val="1200"/>
              <a:buChar char="●"/>
              <a:defRPr>
                <a:latin typeface="Calibri"/>
                <a:ea typeface="Calibri"/>
                <a:cs typeface="Calibri"/>
                <a:sym typeface="Calibri"/>
              </a:defRPr>
            </a:lvl4pPr>
            <a:lvl5pPr marL="2286000" lvl="4" indent="-298450" algn="l">
              <a:lnSpc>
                <a:spcPct val="100000"/>
              </a:lnSpc>
              <a:spcBef>
                <a:spcPts val="220"/>
              </a:spcBef>
              <a:spcAft>
                <a:spcPts val="0"/>
              </a:spcAft>
              <a:buSzPts val="1100"/>
              <a:buChar char="○"/>
              <a:defRPr>
                <a:latin typeface="Calibri"/>
                <a:ea typeface="Calibri"/>
                <a:cs typeface="Calibri"/>
                <a:sym typeface="Calibri"/>
              </a:defRPr>
            </a:lvl5pPr>
            <a:lvl6pPr marL="2743200" lvl="5" indent="-304800" algn="l">
              <a:lnSpc>
                <a:spcPct val="100000"/>
              </a:lnSpc>
              <a:spcBef>
                <a:spcPts val="240"/>
              </a:spcBef>
              <a:spcAft>
                <a:spcPts val="0"/>
              </a:spcAft>
              <a:buSzPts val="1200"/>
              <a:buChar char="■"/>
              <a:defRPr/>
            </a:lvl6pPr>
            <a:lvl7pPr marL="3200400" lvl="6" indent="-304800" algn="l">
              <a:lnSpc>
                <a:spcPct val="100000"/>
              </a:lnSpc>
              <a:spcBef>
                <a:spcPts val="240"/>
              </a:spcBef>
              <a:spcAft>
                <a:spcPts val="0"/>
              </a:spcAft>
              <a:buSzPts val="1200"/>
              <a:buChar char="●"/>
              <a:defRPr/>
            </a:lvl7pPr>
            <a:lvl8pPr marL="3657600" lvl="7" indent="-304800" algn="l">
              <a:lnSpc>
                <a:spcPct val="100000"/>
              </a:lnSpc>
              <a:spcBef>
                <a:spcPts val="240"/>
              </a:spcBef>
              <a:spcAft>
                <a:spcPts val="0"/>
              </a:spcAft>
              <a:buSzPts val="1200"/>
              <a:buChar char="○"/>
              <a:defRPr/>
            </a:lvl8pPr>
            <a:lvl9pPr marL="4114800" lvl="8" indent="-304800" algn="l">
              <a:lnSpc>
                <a:spcPct val="100000"/>
              </a:lnSpc>
              <a:spcBef>
                <a:spcPts val="240"/>
              </a:spcBef>
              <a:spcAft>
                <a:spcPts val="0"/>
              </a:spcAft>
              <a:buSzPts val="1200"/>
              <a:buChar char="■"/>
              <a:defRPr/>
            </a:lvl9pPr>
          </a:lstStyle>
          <a:p>
            <a:endParaRPr/>
          </a:p>
        </p:txBody>
      </p:sp>
      <p:sp>
        <p:nvSpPr>
          <p:cNvPr id="180" name="Google Shape;180;p42"/>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1" name="Google Shape;181;p42"/>
          <p:cNvSpPr txBox="1">
            <a:spLocks noGrp="1"/>
          </p:cNvSpPr>
          <p:nvPr>
            <p:ph type="ftr" idx="11"/>
          </p:nvPr>
        </p:nvSpPr>
        <p:spPr>
          <a:xfrm>
            <a:off x="3124200" y="4767739"/>
            <a:ext cx="2895600" cy="27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82" name="Google Shape;182;p42"/>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3"/>
        <p:cNvGrpSpPr/>
        <p:nvPr/>
      </p:nvGrpSpPr>
      <p:grpSpPr>
        <a:xfrm>
          <a:off x="0" y="0"/>
          <a:ext cx="0" cy="0"/>
          <a:chOff x="0" y="0"/>
          <a:chExt cx="0" cy="0"/>
        </a:xfrm>
      </p:grpSpPr>
      <p:sp>
        <p:nvSpPr>
          <p:cNvPr id="184" name="Google Shape;184;p43"/>
          <p:cNvSpPr txBox="1">
            <a:spLocks noGrp="1"/>
          </p:cNvSpPr>
          <p:nvPr>
            <p:ph type="body" idx="1"/>
          </p:nvPr>
        </p:nvSpPr>
        <p:spPr>
          <a:xfrm>
            <a:off x="7010400" y="1597914"/>
            <a:ext cx="1981200" cy="21123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560"/>
              </a:spcBef>
              <a:spcAft>
                <a:spcPts val="0"/>
              </a:spcAft>
              <a:buSzPts val="2400"/>
              <a:buNone/>
              <a:defRPr sz="1800">
                <a:solidFill>
                  <a:srgbClr val="0000FF"/>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1200"/>
            </a:lvl2pPr>
            <a:lvl3pPr marL="1371600" lvl="2" indent="-228600" algn="l">
              <a:lnSpc>
                <a:spcPct val="100000"/>
              </a:lnSpc>
              <a:spcBef>
                <a:spcPts val="280"/>
              </a:spcBef>
              <a:spcAft>
                <a:spcPts val="0"/>
              </a:spcAft>
              <a:buSzPts val="1400"/>
              <a:buNone/>
              <a:defRPr sz="1000"/>
            </a:lvl3pPr>
            <a:lvl4pPr marL="1828800" lvl="3" indent="-228600" algn="l">
              <a:lnSpc>
                <a:spcPct val="100000"/>
              </a:lnSpc>
              <a:spcBef>
                <a:spcPts val="240"/>
              </a:spcBef>
              <a:spcAft>
                <a:spcPts val="0"/>
              </a:spcAft>
              <a:buSzPts val="1200"/>
              <a:buNone/>
              <a:defRPr sz="900"/>
            </a:lvl4pPr>
            <a:lvl5pPr marL="2286000" lvl="4" indent="-228600" algn="l">
              <a:lnSpc>
                <a:spcPct val="100000"/>
              </a:lnSpc>
              <a:spcBef>
                <a:spcPts val="220"/>
              </a:spcBef>
              <a:spcAft>
                <a:spcPts val="0"/>
              </a:spcAft>
              <a:buSzPts val="1100"/>
              <a:buNone/>
              <a:defRPr sz="900"/>
            </a:lvl5pPr>
            <a:lvl6pPr marL="2743200" lvl="5" indent="-228600" algn="l">
              <a:lnSpc>
                <a:spcPct val="100000"/>
              </a:lnSpc>
              <a:spcBef>
                <a:spcPts val="240"/>
              </a:spcBef>
              <a:spcAft>
                <a:spcPts val="0"/>
              </a:spcAft>
              <a:buSzPts val="1200"/>
              <a:buNone/>
              <a:defRPr sz="900"/>
            </a:lvl6pPr>
            <a:lvl7pPr marL="3200400" lvl="6" indent="-228600" algn="l">
              <a:lnSpc>
                <a:spcPct val="100000"/>
              </a:lnSpc>
              <a:spcBef>
                <a:spcPts val="240"/>
              </a:spcBef>
              <a:spcAft>
                <a:spcPts val="0"/>
              </a:spcAft>
              <a:buSzPts val="1200"/>
              <a:buNone/>
              <a:defRPr sz="900"/>
            </a:lvl7pPr>
            <a:lvl8pPr marL="3657600" lvl="7" indent="-228600" algn="l">
              <a:lnSpc>
                <a:spcPct val="100000"/>
              </a:lnSpc>
              <a:spcBef>
                <a:spcPts val="240"/>
              </a:spcBef>
              <a:spcAft>
                <a:spcPts val="0"/>
              </a:spcAft>
              <a:buSzPts val="1200"/>
              <a:buNone/>
              <a:defRPr sz="900"/>
            </a:lvl8pPr>
            <a:lvl9pPr marL="4114800" lvl="8" indent="-228600" algn="l">
              <a:lnSpc>
                <a:spcPct val="100000"/>
              </a:lnSpc>
              <a:spcBef>
                <a:spcPts val="240"/>
              </a:spcBef>
              <a:spcAft>
                <a:spcPts val="0"/>
              </a:spcAft>
              <a:buSzPts val="1200"/>
              <a:buNone/>
              <a:defRPr sz="900"/>
            </a:lvl9pPr>
          </a:lstStyle>
          <a:p>
            <a:endParaRPr/>
          </a:p>
        </p:txBody>
      </p:sp>
      <p:sp>
        <p:nvSpPr>
          <p:cNvPr id="185" name="Google Shape;185;p43"/>
          <p:cNvSpPr txBox="1">
            <a:spLocks noGrp="1"/>
          </p:cNvSpPr>
          <p:nvPr>
            <p:ph type="title"/>
          </p:nvPr>
        </p:nvSpPr>
        <p:spPr>
          <a:xfrm>
            <a:off x="7010400" y="113157"/>
            <a:ext cx="1981200" cy="1484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200"/>
              <a:buNone/>
              <a:defRPr sz="19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3"/>
          <p:cNvSpPr txBox="1">
            <a:spLocks noGrp="1"/>
          </p:cNvSpPr>
          <p:nvPr>
            <p:ph type="body" idx="2"/>
          </p:nvPr>
        </p:nvSpPr>
        <p:spPr>
          <a:xfrm>
            <a:off x="464465" y="318408"/>
            <a:ext cx="6302700" cy="4389900"/>
          </a:xfrm>
          <a:prstGeom prst="rect">
            <a:avLst/>
          </a:prstGeom>
          <a:noFill/>
          <a:ln>
            <a:noFill/>
          </a:ln>
        </p:spPr>
        <p:txBody>
          <a:bodyPr spcFirstLastPara="1" wrap="square" lIns="91425" tIns="45700" rIns="91425" bIns="45700" anchor="ctr" anchorCtr="0">
            <a:noAutofit/>
          </a:bodyPr>
          <a:lstStyle>
            <a:lvl1pPr marL="457200" lvl="0" indent="-381000" algn="l">
              <a:lnSpc>
                <a:spcPct val="100000"/>
              </a:lnSpc>
              <a:spcBef>
                <a:spcPts val="560"/>
              </a:spcBef>
              <a:spcAft>
                <a:spcPts val="0"/>
              </a:spcAft>
              <a:buSzPts val="2400"/>
              <a:buChar char="●"/>
              <a:defRPr sz="2800">
                <a:latin typeface="Calibri"/>
                <a:ea typeface="Calibri"/>
                <a:cs typeface="Calibri"/>
                <a:sym typeface="Calibri"/>
              </a:defRPr>
            </a:lvl1pPr>
            <a:lvl2pPr marL="914400" lvl="1" indent="-355600" algn="l">
              <a:lnSpc>
                <a:spcPct val="100000"/>
              </a:lnSpc>
              <a:spcBef>
                <a:spcPts val="400"/>
              </a:spcBef>
              <a:spcAft>
                <a:spcPts val="0"/>
              </a:spcAft>
              <a:buSzPts val="2000"/>
              <a:buChar char="○"/>
              <a:defRPr sz="2000">
                <a:latin typeface="Calibri"/>
                <a:ea typeface="Calibri"/>
                <a:cs typeface="Calibri"/>
                <a:sym typeface="Calibri"/>
              </a:defRPr>
            </a:lvl2pPr>
            <a:lvl3pPr marL="1371600" lvl="2" indent="-317500" algn="l">
              <a:lnSpc>
                <a:spcPct val="100000"/>
              </a:lnSpc>
              <a:spcBef>
                <a:spcPts val="280"/>
              </a:spcBef>
              <a:spcAft>
                <a:spcPts val="0"/>
              </a:spcAft>
              <a:buSzPts val="1400"/>
              <a:buChar char="■"/>
              <a:defRPr sz="1800">
                <a:latin typeface="Calibri"/>
                <a:ea typeface="Calibri"/>
                <a:cs typeface="Calibri"/>
                <a:sym typeface="Calibri"/>
              </a:defRPr>
            </a:lvl3pPr>
            <a:lvl4pPr marL="1828800" lvl="3" indent="-304800" algn="l">
              <a:lnSpc>
                <a:spcPct val="100000"/>
              </a:lnSpc>
              <a:spcBef>
                <a:spcPts val="240"/>
              </a:spcBef>
              <a:spcAft>
                <a:spcPts val="0"/>
              </a:spcAft>
              <a:buSzPts val="1200"/>
              <a:buChar char="●"/>
              <a:defRPr sz="1600">
                <a:latin typeface="Calibri"/>
                <a:ea typeface="Calibri"/>
                <a:cs typeface="Calibri"/>
                <a:sym typeface="Calibri"/>
              </a:defRPr>
            </a:lvl4pPr>
            <a:lvl5pPr marL="2286000" lvl="4" indent="-298450" algn="l">
              <a:lnSpc>
                <a:spcPct val="100000"/>
              </a:lnSpc>
              <a:spcBef>
                <a:spcPts val="220"/>
              </a:spcBef>
              <a:spcAft>
                <a:spcPts val="0"/>
              </a:spcAft>
              <a:buSzPts val="1100"/>
              <a:buChar char="○"/>
              <a:defRPr sz="1400">
                <a:latin typeface="Calibri"/>
                <a:ea typeface="Calibri"/>
                <a:cs typeface="Calibri"/>
                <a:sym typeface="Calibri"/>
              </a:defRPr>
            </a:lvl5pPr>
            <a:lvl6pPr marL="2743200" lvl="5" indent="-304800" algn="l">
              <a:lnSpc>
                <a:spcPct val="100000"/>
              </a:lnSpc>
              <a:spcBef>
                <a:spcPts val="240"/>
              </a:spcBef>
              <a:spcAft>
                <a:spcPts val="0"/>
              </a:spcAft>
              <a:buSzPts val="1200"/>
              <a:buChar char="■"/>
              <a:defRPr sz="2000"/>
            </a:lvl6pPr>
            <a:lvl7pPr marL="3200400" lvl="6" indent="-304800" algn="l">
              <a:lnSpc>
                <a:spcPct val="100000"/>
              </a:lnSpc>
              <a:spcBef>
                <a:spcPts val="240"/>
              </a:spcBef>
              <a:spcAft>
                <a:spcPts val="0"/>
              </a:spcAft>
              <a:buSzPts val="1200"/>
              <a:buChar char="●"/>
              <a:defRPr sz="2000"/>
            </a:lvl7pPr>
            <a:lvl8pPr marL="3657600" lvl="7" indent="-304800" algn="l">
              <a:lnSpc>
                <a:spcPct val="100000"/>
              </a:lnSpc>
              <a:spcBef>
                <a:spcPts val="240"/>
              </a:spcBef>
              <a:spcAft>
                <a:spcPts val="0"/>
              </a:spcAft>
              <a:buSzPts val="1200"/>
              <a:buChar char="○"/>
              <a:defRPr sz="2000"/>
            </a:lvl8pPr>
            <a:lvl9pPr marL="4114800" lvl="8" indent="-304800" algn="l">
              <a:lnSpc>
                <a:spcPct val="100000"/>
              </a:lnSpc>
              <a:spcBef>
                <a:spcPts val="240"/>
              </a:spcBef>
              <a:spcAft>
                <a:spcPts val="0"/>
              </a:spcAft>
              <a:buSzPts val="1200"/>
              <a:buChar char="■"/>
              <a:defRPr sz="2000"/>
            </a:lvl9pPr>
          </a:lstStyle>
          <a:p>
            <a:endParaRPr/>
          </a:p>
        </p:txBody>
      </p:sp>
      <p:sp>
        <p:nvSpPr>
          <p:cNvPr id="187" name="Google Shape;187;p43"/>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8" name="Google Shape;188;p43"/>
          <p:cNvSpPr txBox="1">
            <a:spLocks noGrp="1"/>
          </p:cNvSpPr>
          <p:nvPr>
            <p:ph type="ftr" idx="11"/>
          </p:nvPr>
        </p:nvSpPr>
        <p:spPr>
          <a:xfrm>
            <a:off x="3124200" y="4767739"/>
            <a:ext cx="2895600" cy="27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89" name="Google Shape;189;p43"/>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place">
  <p:cSld name="replac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sz="2800">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sz="2000">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sz="1800">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sz="1600">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sz="1400">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sz="2000"/>
            </a:lvl6pPr>
            <a:lvl7pPr marL="3200400" lvl="6" indent="-304800" algn="l" rtl="0">
              <a:lnSpc>
                <a:spcPct val="100000"/>
              </a:lnSpc>
              <a:spcBef>
                <a:spcPts val="240"/>
              </a:spcBef>
              <a:spcAft>
                <a:spcPts val="0"/>
              </a:spcAft>
              <a:buSzPts val="1200"/>
              <a:buChar char="●"/>
              <a:defRPr sz="2000"/>
            </a:lvl7pPr>
            <a:lvl8pPr marL="3657600" lvl="7" indent="-304800" algn="l" rtl="0">
              <a:lnSpc>
                <a:spcPct val="100000"/>
              </a:lnSpc>
              <a:spcBef>
                <a:spcPts val="240"/>
              </a:spcBef>
              <a:spcAft>
                <a:spcPts val="0"/>
              </a:spcAft>
              <a:buSzPts val="1200"/>
              <a:buChar char="○"/>
              <a:defRPr sz="2000"/>
            </a:lvl8pPr>
            <a:lvl9pPr marL="4114800" lvl="8" indent="-304800" algn="l" rtl="0">
              <a:lnSpc>
                <a:spcPct val="100000"/>
              </a:lnSpc>
              <a:spcBef>
                <a:spcPts val="240"/>
              </a:spcBef>
              <a:spcAft>
                <a:spcPts val="0"/>
              </a:spcAft>
              <a:buSzPts val="1200"/>
              <a:buChar char="■"/>
              <a:defRPr sz="2000"/>
            </a:lvl9pPr>
          </a:lstStyle>
          <a:p>
            <a:endParaRPr/>
          </a:p>
        </p:txBody>
      </p:sp>
      <p:sp>
        <p:nvSpPr>
          <p:cNvPr id="15" name="Google Shape;15;p2"/>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3200"/>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body" idx="2"/>
          </p:nvPr>
        </p:nvSpPr>
        <p:spPr>
          <a:xfrm>
            <a:off x="6838961" y="1105852"/>
            <a:ext cx="1926300" cy="36006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a:lvl6pPr>
            <a:lvl7pPr marL="3200400" lvl="6" indent="-304800" algn="l" rtl="0">
              <a:lnSpc>
                <a:spcPct val="100000"/>
              </a:lnSpc>
              <a:spcBef>
                <a:spcPts val="240"/>
              </a:spcBef>
              <a:spcAft>
                <a:spcPts val="0"/>
              </a:spcAft>
              <a:buSzPts val="1200"/>
              <a:buChar char="●"/>
              <a:defRPr/>
            </a:lvl7pPr>
            <a:lvl8pPr marL="3657600" lvl="7" indent="-304800" algn="l" rtl="0">
              <a:lnSpc>
                <a:spcPct val="100000"/>
              </a:lnSpc>
              <a:spcBef>
                <a:spcPts val="240"/>
              </a:spcBef>
              <a:spcAft>
                <a:spcPts val="0"/>
              </a:spcAft>
              <a:buSzPts val="1200"/>
              <a:buChar char="○"/>
              <a:defRPr/>
            </a:lvl8pPr>
            <a:lvl9pPr marL="4114800" lvl="8" indent="-304800" algn="l" rtl="0">
              <a:lnSpc>
                <a:spcPct val="100000"/>
              </a:lnSpc>
              <a:spcBef>
                <a:spcPts val="240"/>
              </a:spcBef>
              <a:spcAft>
                <a:spcPts val="0"/>
              </a:spcAft>
              <a:buSzPts val="1200"/>
              <a:buChar char="■"/>
              <a:defRPr/>
            </a:lvl9pPr>
          </a:lstStyle>
          <a:p>
            <a:endParaRPr/>
          </a:p>
        </p:txBody>
      </p:sp>
      <p:sp>
        <p:nvSpPr>
          <p:cNvPr id="17" name="Google Shape;17;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000000"/>
                </a:solidFill>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FF"/>
                </a:solidFill>
                <a:latin typeface="Calibri"/>
                <a:ea typeface="Calibri"/>
                <a:cs typeface="Calibri"/>
                <a:sym typeface="Calibri"/>
              </a:defRPr>
            </a:lvl1pPr>
            <a:lvl2pPr marL="0" marR="0" lvl="1" indent="0" algn="r" rtl="0">
              <a:spcBef>
                <a:spcPts val="0"/>
              </a:spcBef>
              <a:buNone/>
              <a:defRPr sz="1200" b="0" i="0" u="none" strike="noStrike" cap="none">
                <a:solidFill>
                  <a:srgbClr val="0000FF"/>
                </a:solidFill>
                <a:latin typeface="Calibri"/>
                <a:ea typeface="Calibri"/>
                <a:cs typeface="Calibri"/>
                <a:sym typeface="Calibri"/>
              </a:defRPr>
            </a:lvl2pPr>
            <a:lvl3pPr marL="0" marR="0" lvl="2" indent="0" algn="r" rtl="0">
              <a:spcBef>
                <a:spcPts val="0"/>
              </a:spcBef>
              <a:buNone/>
              <a:defRPr sz="1200" b="0" i="0" u="none" strike="noStrike" cap="none">
                <a:solidFill>
                  <a:srgbClr val="0000FF"/>
                </a:solidFill>
                <a:latin typeface="Calibri"/>
                <a:ea typeface="Calibri"/>
                <a:cs typeface="Calibri"/>
                <a:sym typeface="Calibri"/>
              </a:defRPr>
            </a:lvl3pPr>
            <a:lvl4pPr marL="0" marR="0" lvl="3" indent="0" algn="r" rtl="0">
              <a:spcBef>
                <a:spcPts val="0"/>
              </a:spcBef>
              <a:buNone/>
              <a:defRPr sz="1200" b="0" i="0" u="none" strike="noStrike" cap="none">
                <a:solidFill>
                  <a:srgbClr val="0000FF"/>
                </a:solidFill>
                <a:latin typeface="Calibri"/>
                <a:ea typeface="Calibri"/>
                <a:cs typeface="Calibri"/>
                <a:sym typeface="Calibri"/>
              </a:defRPr>
            </a:lvl4pPr>
            <a:lvl5pPr marL="0" marR="0" lvl="4" indent="0" algn="r" rtl="0">
              <a:spcBef>
                <a:spcPts val="0"/>
              </a:spcBef>
              <a:buNone/>
              <a:defRPr sz="1200" b="0" i="0" u="none" strike="noStrike" cap="none">
                <a:solidFill>
                  <a:srgbClr val="0000FF"/>
                </a:solidFill>
                <a:latin typeface="Calibri"/>
                <a:ea typeface="Calibri"/>
                <a:cs typeface="Calibri"/>
                <a:sym typeface="Calibri"/>
              </a:defRPr>
            </a:lvl5pPr>
            <a:lvl6pPr marL="0" marR="0" lvl="5" indent="0" algn="r" rtl="0">
              <a:spcBef>
                <a:spcPts val="0"/>
              </a:spcBef>
              <a:buNone/>
              <a:defRPr sz="1200" b="0" i="0" u="none" strike="noStrike" cap="none">
                <a:solidFill>
                  <a:srgbClr val="0000FF"/>
                </a:solidFill>
                <a:latin typeface="Calibri"/>
                <a:ea typeface="Calibri"/>
                <a:cs typeface="Calibri"/>
                <a:sym typeface="Calibri"/>
              </a:defRPr>
            </a:lvl6pPr>
            <a:lvl7pPr marL="0" marR="0" lvl="6" indent="0" algn="r" rtl="0">
              <a:spcBef>
                <a:spcPts val="0"/>
              </a:spcBef>
              <a:buNone/>
              <a:defRPr sz="1200" b="0" i="0" u="none" strike="noStrike" cap="none">
                <a:solidFill>
                  <a:srgbClr val="0000FF"/>
                </a:solidFill>
                <a:latin typeface="Calibri"/>
                <a:ea typeface="Calibri"/>
                <a:cs typeface="Calibri"/>
                <a:sym typeface="Calibri"/>
              </a:defRPr>
            </a:lvl7pPr>
            <a:lvl8pPr marL="0" marR="0" lvl="7" indent="0" algn="r" rtl="0">
              <a:spcBef>
                <a:spcPts val="0"/>
              </a:spcBef>
              <a:buNone/>
              <a:defRPr sz="1200" b="0" i="0" u="none" strike="noStrike" cap="none">
                <a:solidFill>
                  <a:srgbClr val="0000FF"/>
                </a:solidFill>
                <a:latin typeface="Calibri"/>
                <a:ea typeface="Calibri"/>
                <a:cs typeface="Calibri"/>
                <a:sym typeface="Calibri"/>
              </a:defRPr>
            </a:lvl8pPr>
            <a:lvl9pPr marL="0" marR="0" lvl="8" indent="0" algn="r" rtl="0">
              <a:spcBef>
                <a:spcPts val="0"/>
              </a:spcBef>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19" name="Google Shape;19;p2"/>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dirty="0"/>
          </a:p>
        </p:txBody>
      </p:sp>
    </p:spTree>
    <p:extLst>
      <p:ext uri="{BB962C8B-B14F-4D97-AF65-F5344CB8AC3E}">
        <p14:creationId xmlns:p14="http://schemas.microsoft.com/office/powerpoint/2010/main" val="3253501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04"/>
        <p:cNvGrpSpPr/>
        <p:nvPr/>
      </p:nvGrpSpPr>
      <p:grpSpPr>
        <a:xfrm>
          <a:off x="0" y="0"/>
          <a:ext cx="0" cy="0"/>
          <a:chOff x="0" y="0"/>
          <a:chExt cx="0" cy="0"/>
        </a:xfrm>
      </p:grpSpPr>
      <p:pic>
        <p:nvPicPr>
          <p:cNvPr id="205" name="Google Shape;205;p47"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206" name="Google Shape;206;p47"/>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207" name="Google Shape;207;p4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08" name="Google Shape;208;p4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1" type="title">
  <p:cSld name="TITLE">
    <p:spTree>
      <p:nvGrpSpPr>
        <p:cNvPr id="1" name="Shape 221"/>
        <p:cNvGrpSpPr/>
        <p:nvPr/>
      </p:nvGrpSpPr>
      <p:grpSpPr>
        <a:xfrm>
          <a:off x="0" y="0"/>
          <a:ext cx="0" cy="0"/>
          <a:chOff x="0" y="0"/>
          <a:chExt cx="0" cy="0"/>
        </a:xfrm>
      </p:grpSpPr>
      <p:sp>
        <p:nvSpPr>
          <p:cNvPr id="222" name="Google Shape;222;p50"/>
          <p:cNvSpPr txBox="1">
            <a:spLocks noGrp="1"/>
          </p:cNvSpPr>
          <p:nvPr>
            <p:ph type="body" idx="1"/>
          </p:nvPr>
        </p:nvSpPr>
        <p:spPr>
          <a:xfrm>
            <a:off x="7010400" y="1539719"/>
            <a:ext cx="1959000" cy="1371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300"/>
              </a:spcBef>
              <a:spcAft>
                <a:spcPts val="0"/>
              </a:spcAft>
              <a:buClr>
                <a:srgbClr val="3366FF"/>
              </a:buClr>
              <a:buSzPts val="1900"/>
              <a:buFont typeface="Calibri"/>
              <a:buNone/>
              <a:defRPr sz="1900"/>
            </a:lvl1pPr>
            <a:lvl2pPr marL="914400" lvl="1" indent="-228600" algn="l">
              <a:lnSpc>
                <a:spcPct val="100000"/>
              </a:lnSpc>
              <a:spcBef>
                <a:spcPts val="300"/>
              </a:spcBef>
              <a:spcAft>
                <a:spcPts val="0"/>
              </a:spcAft>
              <a:buClr>
                <a:srgbClr val="3366FF"/>
              </a:buClr>
              <a:buSzPts val="1900"/>
              <a:buFont typeface="Calibri"/>
              <a:buNone/>
              <a:defRPr sz="1900"/>
            </a:lvl2pPr>
            <a:lvl3pPr marL="1371600" lvl="2" indent="-228600" algn="l">
              <a:lnSpc>
                <a:spcPct val="100000"/>
              </a:lnSpc>
              <a:spcBef>
                <a:spcPts val="300"/>
              </a:spcBef>
              <a:spcAft>
                <a:spcPts val="0"/>
              </a:spcAft>
              <a:buClr>
                <a:srgbClr val="3366FF"/>
              </a:buClr>
              <a:buSzPts val="1900"/>
              <a:buFont typeface="Calibri"/>
              <a:buNone/>
              <a:defRPr sz="1900"/>
            </a:lvl3pPr>
            <a:lvl4pPr marL="1828800" lvl="3" indent="-228600" algn="l">
              <a:lnSpc>
                <a:spcPct val="100000"/>
              </a:lnSpc>
              <a:spcBef>
                <a:spcPts val="300"/>
              </a:spcBef>
              <a:spcAft>
                <a:spcPts val="0"/>
              </a:spcAft>
              <a:buClr>
                <a:srgbClr val="3366FF"/>
              </a:buClr>
              <a:buSzPts val="1900"/>
              <a:buFont typeface="Calibri"/>
              <a:buNone/>
              <a:defRPr sz="1900"/>
            </a:lvl4pPr>
            <a:lvl5pPr marL="2286000" lvl="4" indent="-228600" algn="l">
              <a:lnSpc>
                <a:spcPct val="100000"/>
              </a:lnSpc>
              <a:spcBef>
                <a:spcPts val="300"/>
              </a:spcBef>
              <a:spcAft>
                <a:spcPts val="0"/>
              </a:spcAft>
              <a:buClr>
                <a:srgbClr val="3366FF"/>
              </a:buClr>
              <a:buSzPts val="1900"/>
              <a:buFont typeface="Calibri"/>
              <a:buNone/>
              <a:defRPr sz="19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23" name="Google Shape;223;p50"/>
          <p:cNvSpPr txBox="1">
            <a:spLocks noGrp="1"/>
          </p:cNvSpPr>
          <p:nvPr>
            <p:ph type="title"/>
          </p:nvPr>
        </p:nvSpPr>
        <p:spPr>
          <a:xfrm>
            <a:off x="457200" y="1539719"/>
            <a:ext cx="6324600" cy="1371600"/>
          </a:xfrm>
          <a:prstGeom prst="rect">
            <a:avLst/>
          </a:prstGeom>
          <a:noFill/>
          <a:ln>
            <a:noFill/>
          </a:ln>
        </p:spPr>
        <p:txBody>
          <a:bodyPr spcFirstLastPara="1" wrap="square" lIns="45675" tIns="45675" rIns="45675" bIns="45675" anchor="ctr" anchorCtr="0">
            <a:noAutofit/>
          </a:bodyPr>
          <a:lstStyle>
            <a:lvl1pPr lvl="0" algn="r">
              <a:lnSpc>
                <a:spcPct val="100000"/>
              </a:lnSpc>
              <a:spcBef>
                <a:spcPts val="0"/>
              </a:spcBef>
              <a:spcAft>
                <a:spcPts val="0"/>
              </a:spcAft>
              <a:buClr>
                <a:srgbClr val="000090"/>
              </a:buClr>
              <a:buSzPts val="4200"/>
              <a:buFont typeface="Calibri"/>
              <a:buNone/>
              <a:defRPr sz="4200"/>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24" name="Google Shape;224;p5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2" type="tx">
  <p:cSld name="TITLE_AND_BODY">
    <p:spTree>
      <p:nvGrpSpPr>
        <p:cNvPr id="1" name="Shape 225"/>
        <p:cNvGrpSpPr/>
        <p:nvPr/>
      </p:nvGrpSpPr>
      <p:grpSpPr>
        <a:xfrm>
          <a:off x="0" y="0"/>
          <a:ext cx="0" cy="0"/>
          <a:chOff x="0" y="0"/>
          <a:chExt cx="0" cy="0"/>
        </a:xfrm>
      </p:grpSpPr>
      <p:sp>
        <p:nvSpPr>
          <p:cNvPr id="226" name="Google Shape;226;p51"/>
          <p:cNvSpPr txBox="1">
            <a:spLocks noGrp="1"/>
          </p:cNvSpPr>
          <p:nvPr>
            <p:ph type="body" idx="1"/>
          </p:nvPr>
        </p:nvSpPr>
        <p:spPr>
          <a:xfrm>
            <a:off x="7010413" y="1539719"/>
            <a:ext cx="1959000" cy="1371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300"/>
              </a:spcBef>
              <a:spcAft>
                <a:spcPts val="0"/>
              </a:spcAft>
              <a:buClr>
                <a:srgbClr val="3366FF"/>
              </a:buClr>
              <a:buSzPts val="1900"/>
              <a:buFont typeface="Calibri"/>
              <a:buNone/>
              <a:defRPr sz="1900"/>
            </a:lvl1pPr>
            <a:lvl2pPr marL="914400" lvl="1" indent="-228600" algn="l">
              <a:lnSpc>
                <a:spcPct val="100000"/>
              </a:lnSpc>
              <a:spcBef>
                <a:spcPts val="300"/>
              </a:spcBef>
              <a:spcAft>
                <a:spcPts val="0"/>
              </a:spcAft>
              <a:buClr>
                <a:srgbClr val="3366FF"/>
              </a:buClr>
              <a:buSzPts val="1900"/>
              <a:buFont typeface="Calibri"/>
              <a:buNone/>
              <a:defRPr sz="1900"/>
            </a:lvl2pPr>
            <a:lvl3pPr marL="1371600" lvl="2" indent="-228600" algn="l">
              <a:lnSpc>
                <a:spcPct val="100000"/>
              </a:lnSpc>
              <a:spcBef>
                <a:spcPts val="300"/>
              </a:spcBef>
              <a:spcAft>
                <a:spcPts val="0"/>
              </a:spcAft>
              <a:buClr>
                <a:srgbClr val="3366FF"/>
              </a:buClr>
              <a:buSzPts val="1900"/>
              <a:buFont typeface="Calibri"/>
              <a:buNone/>
              <a:defRPr sz="1900"/>
            </a:lvl3pPr>
            <a:lvl4pPr marL="1828800" lvl="3" indent="-228600" algn="l">
              <a:lnSpc>
                <a:spcPct val="100000"/>
              </a:lnSpc>
              <a:spcBef>
                <a:spcPts val="300"/>
              </a:spcBef>
              <a:spcAft>
                <a:spcPts val="0"/>
              </a:spcAft>
              <a:buClr>
                <a:srgbClr val="3366FF"/>
              </a:buClr>
              <a:buSzPts val="1900"/>
              <a:buFont typeface="Calibri"/>
              <a:buNone/>
              <a:defRPr sz="1900"/>
            </a:lvl4pPr>
            <a:lvl5pPr marL="2286000" lvl="4" indent="-228600" algn="l">
              <a:lnSpc>
                <a:spcPct val="100000"/>
              </a:lnSpc>
              <a:spcBef>
                <a:spcPts val="300"/>
              </a:spcBef>
              <a:spcAft>
                <a:spcPts val="0"/>
              </a:spcAft>
              <a:buClr>
                <a:srgbClr val="3366FF"/>
              </a:buClr>
              <a:buSzPts val="1900"/>
              <a:buFont typeface="Calibri"/>
              <a:buNone/>
              <a:defRPr sz="19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27" name="Google Shape;227;p51"/>
          <p:cNvSpPr txBox="1">
            <a:spLocks noGrp="1"/>
          </p:cNvSpPr>
          <p:nvPr>
            <p:ph type="title"/>
          </p:nvPr>
        </p:nvSpPr>
        <p:spPr>
          <a:xfrm>
            <a:off x="457200" y="1539719"/>
            <a:ext cx="6324600" cy="1371600"/>
          </a:xfrm>
          <a:prstGeom prst="rect">
            <a:avLst/>
          </a:prstGeom>
          <a:noFill/>
          <a:ln>
            <a:noFill/>
          </a:ln>
        </p:spPr>
        <p:txBody>
          <a:bodyPr spcFirstLastPara="1" wrap="square" lIns="45675" tIns="45675" rIns="45675" bIns="45675" anchor="ctr" anchorCtr="0">
            <a:noAutofit/>
          </a:bodyPr>
          <a:lstStyle>
            <a:lvl1pPr lvl="0" algn="r">
              <a:lnSpc>
                <a:spcPct val="100000"/>
              </a:lnSpc>
              <a:spcBef>
                <a:spcPts val="0"/>
              </a:spcBef>
              <a:spcAft>
                <a:spcPts val="0"/>
              </a:spcAft>
              <a:buClr>
                <a:srgbClr val="000090"/>
              </a:buClr>
              <a:buSzPts val="4200"/>
              <a:buFont typeface="Calibri"/>
              <a:buNone/>
              <a:defRPr sz="4200"/>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28" name="Google Shape;228;p5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replace">
  <p:cSld name="1_replace">
    <p:spTree>
      <p:nvGrpSpPr>
        <p:cNvPr id="1" name="Shape 229"/>
        <p:cNvGrpSpPr/>
        <p:nvPr/>
      </p:nvGrpSpPr>
      <p:grpSpPr>
        <a:xfrm>
          <a:off x="0" y="0"/>
          <a:ext cx="0" cy="0"/>
          <a:chOff x="0" y="0"/>
          <a:chExt cx="0" cy="0"/>
        </a:xfrm>
      </p:grpSpPr>
      <p:sp>
        <p:nvSpPr>
          <p:cNvPr id="230" name="Google Shape;230;p52"/>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31" name="Google Shape;231;p52"/>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32" name="Google Shape;232;p52"/>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replace">
  <p:cSld name="2_replace">
    <p:spTree>
      <p:nvGrpSpPr>
        <p:cNvPr id="1" name="Shape 233"/>
        <p:cNvGrpSpPr/>
        <p:nvPr/>
      </p:nvGrpSpPr>
      <p:grpSpPr>
        <a:xfrm>
          <a:off x="0" y="0"/>
          <a:ext cx="0" cy="0"/>
          <a:chOff x="0" y="0"/>
          <a:chExt cx="0" cy="0"/>
        </a:xfrm>
      </p:grpSpPr>
      <p:sp>
        <p:nvSpPr>
          <p:cNvPr id="234" name="Google Shape;234;p53"/>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35" name="Google Shape;235;p53"/>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36" name="Google Shape;236;p53"/>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7"/>
        <p:cNvGrpSpPr/>
        <p:nvPr/>
      </p:nvGrpSpPr>
      <p:grpSpPr>
        <a:xfrm>
          <a:off x="0" y="0"/>
          <a:ext cx="0" cy="0"/>
          <a:chOff x="0" y="0"/>
          <a:chExt cx="0" cy="0"/>
        </a:xfrm>
      </p:grpSpPr>
      <p:sp>
        <p:nvSpPr>
          <p:cNvPr id="238" name="Google Shape;238;p54"/>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39" name="Google Shape;239;p54"/>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40" name="Google Shape;240;p54"/>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1 text frame with picture 1">
  <p:cSld name="1_1 text frame with picture 1">
    <p:spTree>
      <p:nvGrpSpPr>
        <p:cNvPr id="1" name="Shape 241"/>
        <p:cNvGrpSpPr/>
        <p:nvPr/>
      </p:nvGrpSpPr>
      <p:grpSpPr>
        <a:xfrm>
          <a:off x="0" y="0"/>
          <a:ext cx="0" cy="0"/>
          <a:chOff x="0" y="0"/>
          <a:chExt cx="0" cy="0"/>
        </a:xfrm>
      </p:grpSpPr>
      <p:sp>
        <p:nvSpPr>
          <p:cNvPr id="242" name="Google Shape;242;p55"/>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43" name="Google Shape;243;p55"/>
          <p:cNvSpPr txBox="1">
            <a:spLocks noGrp="1"/>
          </p:cNvSpPr>
          <p:nvPr>
            <p:ph type="body" idx="1"/>
          </p:nvPr>
        </p:nvSpPr>
        <p:spPr>
          <a:xfrm>
            <a:off x="373690" y="1065337"/>
            <a:ext cx="4184100" cy="36243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44" name="Google Shape;244;p55"/>
          <p:cNvSpPr txBox="1">
            <a:spLocks noGrp="1"/>
          </p:cNvSpPr>
          <p:nvPr>
            <p:ph type="body" idx="2"/>
          </p:nvPr>
        </p:nvSpPr>
        <p:spPr>
          <a:xfrm>
            <a:off x="4583627" y="1065337"/>
            <a:ext cx="4184100" cy="36243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45" name="Google Shape;245;p55"/>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6"/>
        <p:cNvGrpSpPr/>
        <p:nvPr/>
      </p:nvGrpSpPr>
      <p:grpSpPr>
        <a:xfrm>
          <a:off x="0" y="0"/>
          <a:ext cx="0" cy="0"/>
          <a:chOff x="0" y="0"/>
          <a:chExt cx="0" cy="0"/>
        </a:xfrm>
      </p:grpSpPr>
      <p:sp>
        <p:nvSpPr>
          <p:cNvPr id="247" name="Google Shape;247;p56"/>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place">
  <p:cSld name="replace 2">
    <p:spTree>
      <p:nvGrpSpPr>
        <p:cNvPr id="1" name="Shape 248"/>
        <p:cNvGrpSpPr/>
        <p:nvPr/>
      </p:nvGrpSpPr>
      <p:grpSpPr>
        <a:xfrm>
          <a:off x="0" y="0"/>
          <a:ext cx="0" cy="0"/>
          <a:chOff x="0" y="0"/>
          <a:chExt cx="0" cy="0"/>
        </a:xfrm>
      </p:grpSpPr>
      <p:pic>
        <p:nvPicPr>
          <p:cNvPr id="249" name="Google Shape;249;p57" descr="Google Shape;237;p38"/>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250" name="Google Shape;250;p57"/>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251" name="Google Shape;251;p57"/>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vl1pPr>
            <a:lvl2pPr marL="914400" lvl="1" indent="-406400" algn="l">
              <a:lnSpc>
                <a:spcPct val="100000"/>
              </a:lnSpc>
              <a:spcBef>
                <a:spcPts val="500"/>
              </a:spcBef>
              <a:spcAft>
                <a:spcPts val="0"/>
              </a:spcAft>
              <a:buClr>
                <a:srgbClr val="3366FF"/>
              </a:buClr>
              <a:buSzPts val="2800"/>
              <a:buFont typeface="Helvetica Neue"/>
              <a:buChar char="○"/>
              <a:defRPr sz="2800"/>
            </a:lvl2pPr>
            <a:lvl3pPr marL="1371600" lvl="2" indent="-406400" algn="l">
              <a:lnSpc>
                <a:spcPct val="100000"/>
              </a:lnSpc>
              <a:spcBef>
                <a:spcPts val="500"/>
              </a:spcBef>
              <a:spcAft>
                <a:spcPts val="0"/>
              </a:spcAft>
              <a:buClr>
                <a:srgbClr val="3366FF"/>
              </a:buClr>
              <a:buSzPts val="2800"/>
              <a:buFont typeface="Helvetica Neue"/>
              <a:buChar char="■"/>
              <a:defRPr sz="2800"/>
            </a:lvl3pPr>
            <a:lvl4pPr marL="1828800" lvl="3" indent="-406400" algn="l">
              <a:lnSpc>
                <a:spcPct val="100000"/>
              </a:lnSpc>
              <a:spcBef>
                <a:spcPts val="500"/>
              </a:spcBef>
              <a:spcAft>
                <a:spcPts val="0"/>
              </a:spcAft>
              <a:buClr>
                <a:srgbClr val="3366FF"/>
              </a:buClr>
              <a:buSzPts val="2800"/>
              <a:buFont typeface="Helvetica Neue"/>
              <a:buChar char="●"/>
              <a:defRPr sz="2800"/>
            </a:lvl4pPr>
            <a:lvl5pPr marL="2286000" lvl="4" indent="-406400" algn="l">
              <a:lnSpc>
                <a:spcPct val="100000"/>
              </a:lnSpc>
              <a:spcBef>
                <a:spcPts val="500"/>
              </a:spcBef>
              <a:spcAft>
                <a:spcPts val="0"/>
              </a:spcAft>
              <a:buClr>
                <a:srgbClr val="3366FF"/>
              </a:buClr>
              <a:buSzPts val="2800"/>
              <a:buFont typeface="Helvetica Neue"/>
              <a:buChar char="○"/>
              <a:defRPr sz="28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52" name="Google Shape;252;p5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53" name="Google Shape;253;p57"/>
          <p:cNvSpPr txBox="1">
            <a:spLocks noGrp="1"/>
          </p:cNvSpPr>
          <p:nvPr>
            <p:ph type="body" idx="2"/>
          </p:nvPr>
        </p:nvSpPr>
        <p:spPr>
          <a:xfrm>
            <a:off x="6838960" y="1105851"/>
            <a:ext cx="1926300" cy="3600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54" name="Google Shape;254;p5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5"/>
        <p:cNvGrpSpPr/>
        <p:nvPr/>
      </p:nvGrpSpPr>
      <p:grpSpPr>
        <a:xfrm>
          <a:off x="0" y="0"/>
          <a:ext cx="0" cy="0"/>
          <a:chOff x="0" y="0"/>
          <a:chExt cx="0" cy="0"/>
        </a:xfrm>
      </p:grpSpPr>
      <p:pic>
        <p:nvPicPr>
          <p:cNvPr id="256" name="Google Shape;256;p58" descr="Google Shape;237;p38"/>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257" name="Google Shape;257;p58"/>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258" name="Google Shape;258;p5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59" name="Google Shape;259;p58"/>
          <p:cNvSpPr txBox="1">
            <a:spLocks noGrp="1"/>
          </p:cNvSpPr>
          <p:nvPr>
            <p:ph type="body" idx="1"/>
          </p:nvPr>
        </p:nvSpPr>
        <p:spPr>
          <a:xfrm>
            <a:off x="381003" y="1289302"/>
            <a:ext cx="8407800" cy="3305700"/>
          </a:xfrm>
          <a:prstGeom prst="rect">
            <a:avLst/>
          </a:prstGeom>
          <a:noFill/>
          <a:ln>
            <a:noFill/>
          </a:ln>
        </p:spPr>
        <p:txBody>
          <a:bodyPr spcFirstLastPara="1" wrap="square" lIns="45675" tIns="45675" rIns="45675" bIns="45675" anchor="t" anchorCtr="0">
            <a:noAutofit/>
          </a:bodyPr>
          <a:lstStyle>
            <a:lvl1pPr marL="457200" lvl="0" indent="-381000" algn="l">
              <a:lnSpc>
                <a:spcPct val="100000"/>
              </a:lnSpc>
              <a:spcBef>
                <a:spcPts val="500"/>
              </a:spcBef>
              <a:spcAft>
                <a:spcPts val="0"/>
              </a:spcAft>
              <a:buSzPts val="2400"/>
              <a:buChar char="●"/>
              <a:defRPr sz="2400"/>
            </a:lvl1pPr>
            <a:lvl2pPr marL="914400" lvl="1" indent="-381000" algn="l">
              <a:lnSpc>
                <a:spcPct val="100000"/>
              </a:lnSpc>
              <a:spcBef>
                <a:spcPts val="500"/>
              </a:spcBef>
              <a:spcAft>
                <a:spcPts val="0"/>
              </a:spcAft>
              <a:buSzPts val="2400"/>
              <a:buChar char="○"/>
              <a:defRPr sz="2400"/>
            </a:lvl2pPr>
            <a:lvl3pPr marL="1371600" lvl="2" indent="-381000" algn="l">
              <a:lnSpc>
                <a:spcPct val="100000"/>
              </a:lnSpc>
              <a:spcBef>
                <a:spcPts val="500"/>
              </a:spcBef>
              <a:spcAft>
                <a:spcPts val="0"/>
              </a:spcAft>
              <a:buSzPts val="2400"/>
              <a:buChar char="■"/>
              <a:defRPr sz="2400"/>
            </a:lvl3pPr>
            <a:lvl4pPr marL="1828800" lvl="3" indent="-381000" algn="l">
              <a:lnSpc>
                <a:spcPct val="100000"/>
              </a:lnSpc>
              <a:spcBef>
                <a:spcPts val="500"/>
              </a:spcBef>
              <a:spcAft>
                <a:spcPts val="0"/>
              </a:spcAft>
              <a:buSzPts val="2400"/>
              <a:buChar char="●"/>
              <a:defRPr sz="2400"/>
            </a:lvl4pPr>
            <a:lvl5pPr marL="2286000" lvl="4" indent="-381000" algn="l">
              <a:lnSpc>
                <a:spcPct val="100000"/>
              </a:lnSpc>
              <a:spcBef>
                <a:spcPts val="500"/>
              </a:spcBef>
              <a:spcAft>
                <a:spcPts val="0"/>
              </a:spcAft>
              <a:buSzPts val="2400"/>
              <a:buChar char="○"/>
              <a:defRPr sz="24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60" name="Google Shape;260;p5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1 text frame with picture 1">
  <p:cSld name="1_1 text frame with picture 1 2">
    <p:spTree>
      <p:nvGrpSpPr>
        <p:cNvPr id="1" name="Shape 261"/>
        <p:cNvGrpSpPr/>
        <p:nvPr/>
      </p:nvGrpSpPr>
      <p:grpSpPr>
        <a:xfrm>
          <a:off x="0" y="0"/>
          <a:ext cx="0" cy="0"/>
          <a:chOff x="0" y="0"/>
          <a:chExt cx="0" cy="0"/>
        </a:xfrm>
      </p:grpSpPr>
      <p:pic>
        <p:nvPicPr>
          <p:cNvPr id="262" name="Google Shape;262;p59"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263" name="Google Shape;263;p59"/>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264" name="Google Shape;264;p59"/>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65" name="Google Shape;265;p59"/>
          <p:cNvSpPr txBox="1">
            <a:spLocks noGrp="1"/>
          </p:cNvSpPr>
          <p:nvPr>
            <p:ph type="body" idx="1"/>
          </p:nvPr>
        </p:nvSpPr>
        <p:spPr>
          <a:xfrm>
            <a:off x="373690" y="1065337"/>
            <a:ext cx="4184100" cy="3624000"/>
          </a:xfrm>
          <a:prstGeom prst="rect">
            <a:avLst/>
          </a:prstGeom>
          <a:noFill/>
          <a:ln>
            <a:noFill/>
          </a:ln>
        </p:spPr>
        <p:txBody>
          <a:bodyPr spcFirstLastPara="1" wrap="square" lIns="45675" tIns="45675" rIns="45675" bIns="45675" anchor="t"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vl1pPr>
            <a:lvl2pPr marL="914400" lvl="1" indent="-381000" algn="l">
              <a:lnSpc>
                <a:spcPct val="100000"/>
              </a:lnSpc>
              <a:spcBef>
                <a:spcPts val="500"/>
              </a:spcBef>
              <a:spcAft>
                <a:spcPts val="0"/>
              </a:spcAft>
              <a:buClr>
                <a:srgbClr val="3366FF"/>
              </a:buClr>
              <a:buSzPts val="2400"/>
              <a:buFont typeface="Helvetica Neue"/>
              <a:buChar char="○"/>
              <a:defRPr sz="2400"/>
            </a:lvl2pPr>
            <a:lvl3pPr marL="1371600" lvl="2" indent="-381000" algn="l">
              <a:lnSpc>
                <a:spcPct val="100000"/>
              </a:lnSpc>
              <a:spcBef>
                <a:spcPts val="500"/>
              </a:spcBef>
              <a:spcAft>
                <a:spcPts val="0"/>
              </a:spcAft>
              <a:buClr>
                <a:srgbClr val="3366FF"/>
              </a:buClr>
              <a:buSzPts val="2400"/>
              <a:buFont typeface="Helvetica Neue"/>
              <a:buChar char="■"/>
              <a:defRPr sz="2400"/>
            </a:lvl3pPr>
            <a:lvl4pPr marL="1828800" lvl="3" indent="-381000" algn="l">
              <a:lnSpc>
                <a:spcPct val="100000"/>
              </a:lnSpc>
              <a:spcBef>
                <a:spcPts val="500"/>
              </a:spcBef>
              <a:spcAft>
                <a:spcPts val="0"/>
              </a:spcAft>
              <a:buClr>
                <a:srgbClr val="3366FF"/>
              </a:buClr>
              <a:buSzPts val="2400"/>
              <a:buFont typeface="Helvetica Neue"/>
              <a:buChar char="●"/>
              <a:defRPr sz="2400"/>
            </a:lvl4pPr>
            <a:lvl5pPr marL="2286000" lvl="4" indent="-381000" algn="l">
              <a:lnSpc>
                <a:spcPct val="100000"/>
              </a:lnSpc>
              <a:spcBef>
                <a:spcPts val="500"/>
              </a:spcBef>
              <a:spcAft>
                <a:spcPts val="0"/>
              </a:spcAft>
              <a:buClr>
                <a:srgbClr val="3366FF"/>
              </a:buClr>
              <a:buSzPts val="2400"/>
              <a:buFont typeface="Helvetica Neue"/>
              <a:buChar char="○"/>
              <a:defRPr sz="24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66" name="Google Shape;266;p59"/>
          <p:cNvSpPr txBox="1">
            <a:spLocks noGrp="1"/>
          </p:cNvSpPr>
          <p:nvPr>
            <p:ph type="body" idx="2"/>
          </p:nvPr>
        </p:nvSpPr>
        <p:spPr>
          <a:xfrm>
            <a:off x="4583627" y="1065337"/>
            <a:ext cx="4184100" cy="36240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67" name="Google Shape;267;p5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1 text frame with picture 1 2">
  <p:cSld name="1_1 text frame with picture 1 2 2">
    <p:spTree>
      <p:nvGrpSpPr>
        <p:cNvPr id="1" name="Shape 268"/>
        <p:cNvGrpSpPr/>
        <p:nvPr/>
      </p:nvGrpSpPr>
      <p:grpSpPr>
        <a:xfrm>
          <a:off x="0" y="0"/>
          <a:ext cx="0" cy="0"/>
          <a:chOff x="0" y="0"/>
          <a:chExt cx="0" cy="0"/>
        </a:xfrm>
      </p:grpSpPr>
      <p:sp>
        <p:nvSpPr>
          <p:cNvPr id="269" name="Google Shape;269;p60"/>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70" name="Google Shape;270;p60"/>
          <p:cNvSpPr txBox="1">
            <a:spLocks noGrp="1"/>
          </p:cNvSpPr>
          <p:nvPr>
            <p:ph type="body" idx="1"/>
          </p:nvPr>
        </p:nvSpPr>
        <p:spPr>
          <a:xfrm>
            <a:off x="6275154" y="1065337"/>
            <a:ext cx="2526000" cy="36243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71" name="Google Shape;271;p60"/>
          <p:cNvSpPr txBox="1">
            <a:spLocks noGrp="1"/>
          </p:cNvSpPr>
          <p:nvPr>
            <p:ph type="body" idx="2"/>
          </p:nvPr>
        </p:nvSpPr>
        <p:spPr>
          <a:xfrm>
            <a:off x="3320186" y="1065339"/>
            <a:ext cx="2955000" cy="36189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72" name="Google Shape;272;p60"/>
          <p:cNvSpPr txBox="1">
            <a:spLocks noGrp="1"/>
          </p:cNvSpPr>
          <p:nvPr>
            <p:ph type="body" idx="3"/>
          </p:nvPr>
        </p:nvSpPr>
        <p:spPr>
          <a:xfrm>
            <a:off x="365220" y="1065339"/>
            <a:ext cx="2955000" cy="36189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73" name="Google Shape;273;p6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274"/>
        <p:cNvGrpSpPr/>
        <p:nvPr/>
      </p:nvGrpSpPr>
      <p:grpSpPr>
        <a:xfrm>
          <a:off x="0" y="0"/>
          <a:ext cx="0" cy="0"/>
          <a:chOff x="0" y="0"/>
          <a:chExt cx="0" cy="0"/>
        </a:xfrm>
      </p:grpSpPr>
      <p:pic>
        <p:nvPicPr>
          <p:cNvPr id="275" name="Google Shape;275;p61"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276" name="Google Shape;276;p61"/>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277" name="Google Shape;277;p61"/>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278"/>
        <p:cNvGrpSpPr/>
        <p:nvPr/>
      </p:nvGrpSpPr>
      <p:grpSpPr>
        <a:xfrm>
          <a:off x="0" y="0"/>
          <a:ext cx="0" cy="0"/>
          <a:chOff x="0" y="0"/>
          <a:chExt cx="0" cy="0"/>
        </a:xfrm>
      </p:grpSpPr>
      <p:sp>
        <p:nvSpPr>
          <p:cNvPr id="279" name="Google Shape;279;p62"/>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80" name="Google Shape;280;p62"/>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1"/>
        <p:cNvGrpSpPr/>
        <p:nvPr/>
      </p:nvGrpSpPr>
      <p:grpSpPr>
        <a:xfrm>
          <a:off x="0" y="0"/>
          <a:ext cx="0" cy="0"/>
          <a:chOff x="0" y="0"/>
          <a:chExt cx="0" cy="0"/>
        </a:xfrm>
      </p:grpSpPr>
      <p:sp>
        <p:nvSpPr>
          <p:cNvPr id="282" name="Google Shape;282;p63"/>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83" name="Google Shape;283;p63"/>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84" name="Google Shape;284;p63"/>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replace">
  <p:cSld name="5_replace">
    <p:spTree>
      <p:nvGrpSpPr>
        <p:cNvPr id="1" name="Shape 285"/>
        <p:cNvGrpSpPr/>
        <p:nvPr/>
      </p:nvGrpSpPr>
      <p:grpSpPr>
        <a:xfrm>
          <a:off x="0" y="0"/>
          <a:ext cx="0" cy="0"/>
          <a:chOff x="0" y="0"/>
          <a:chExt cx="0" cy="0"/>
        </a:xfrm>
      </p:grpSpPr>
      <p:sp>
        <p:nvSpPr>
          <p:cNvPr id="286" name="Google Shape;286;p64"/>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87" name="Google Shape;287;p64"/>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88" name="Google Shape;288;p64"/>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9"/>
        <p:cNvGrpSpPr/>
        <p:nvPr/>
      </p:nvGrpSpPr>
      <p:grpSpPr>
        <a:xfrm>
          <a:off x="0" y="0"/>
          <a:ext cx="0" cy="0"/>
          <a:chOff x="0" y="0"/>
          <a:chExt cx="0" cy="0"/>
        </a:xfrm>
      </p:grpSpPr>
      <p:sp>
        <p:nvSpPr>
          <p:cNvPr id="290" name="Google Shape;290;p6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91" name="Google Shape;291;p65"/>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92" name="Google Shape;292;p65"/>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93"/>
        <p:cNvGrpSpPr/>
        <p:nvPr/>
      </p:nvGrpSpPr>
      <p:grpSpPr>
        <a:xfrm>
          <a:off x="0" y="0"/>
          <a:ext cx="0" cy="0"/>
          <a:chOff x="0" y="0"/>
          <a:chExt cx="0" cy="0"/>
        </a:xfrm>
      </p:grpSpPr>
      <p:sp>
        <p:nvSpPr>
          <p:cNvPr id="294" name="Google Shape;294;p66"/>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95" name="Google Shape;295;p66"/>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296" name="Google Shape;296;p66"/>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7"/>
        <p:cNvGrpSpPr/>
        <p:nvPr/>
      </p:nvGrpSpPr>
      <p:grpSpPr>
        <a:xfrm>
          <a:off x="0" y="0"/>
          <a:ext cx="0" cy="0"/>
          <a:chOff x="0" y="0"/>
          <a:chExt cx="0" cy="0"/>
        </a:xfrm>
      </p:grpSpPr>
      <p:sp>
        <p:nvSpPr>
          <p:cNvPr id="298" name="Google Shape;298;p6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299" name="Google Shape;299;p67"/>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00" name="Google Shape;300;p6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_replace">
  <p:cSld name="8_replace">
    <p:spTree>
      <p:nvGrpSpPr>
        <p:cNvPr id="1" name="Shape 301"/>
        <p:cNvGrpSpPr/>
        <p:nvPr/>
      </p:nvGrpSpPr>
      <p:grpSpPr>
        <a:xfrm>
          <a:off x="0" y="0"/>
          <a:ext cx="0" cy="0"/>
          <a:chOff x="0" y="0"/>
          <a:chExt cx="0" cy="0"/>
        </a:xfrm>
      </p:grpSpPr>
      <p:sp>
        <p:nvSpPr>
          <p:cNvPr id="302" name="Google Shape;302;p68"/>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03" name="Google Shape;303;p6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04" name="Google Shape;304;p6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05"/>
        <p:cNvGrpSpPr/>
        <p:nvPr/>
      </p:nvGrpSpPr>
      <p:grpSpPr>
        <a:xfrm>
          <a:off x="0" y="0"/>
          <a:ext cx="0" cy="0"/>
          <a:chOff x="0" y="0"/>
          <a:chExt cx="0" cy="0"/>
        </a:xfrm>
      </p:grpSpPr>
      <p:sp>
        <p:nvSpPr>
          <p:cNvPr id="306" name="Google Shape;306;p69"/>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1pPr>
            <a:lvl2pPr marL="914400" lvl="1"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2pPr>
            <a:lvl3pPr marL="1371600" lvl="2"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3pPr>
            <a:lvl4pPr marL="1828800" lvl="3"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4pPr>
            <a:lvl5pPr marL="2286000" lvl="4"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07" name="Google Shape;307;p69"/>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Arial"/>
              <a:buNone/>
              <a:defRPr sz="1900">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08" name="Google Shape;308;p6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09"/>
        <p:cNvGrpSpPr/>
        <p:nvPr/>
      </p:nvGrpSpPr>
      <p:grpSpPr>
        <a:xfrm>
          <a:off x="0" y="0"/>
          <a:ext cx="0" cy="0"/>
          <a:chOff x="0" y="0"/>
          <a:chExt cx="0" cy="0"/>
        </a:xfrm>
      </p:grpSpPr>
      <p:sp>
        <p:nvSpPr>
          <p:cNvPr id="310" name="Google Shape;310;p70"/>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11" name="Google Shape;311;p70"/>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12" name="Google Shape;312;p7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313"/>
        <p:cNvGrpSpPr/>
        <p:nvPr/>
      </p:nvGrpSpPr>
      <p:grpSpPr>
        <a:xfrm>
          <a:off x="0" y="0"/>
          <a:ext cx="0" cy="0"/>
          <a:chOff x="0" y="0"/>
          <a:chExt cx="0" cy="0"/>
        </a:xfrm>
      </p:grpSpPr>
      <p:sp>
        <p:nvSpPr>
          <p:cNvPr id="314" name="Google Shape;314;p71"/>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1pPr>
            <a:lvl2pPr marL="914400" lvl="1"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2pPr>
            <a:lvl3pPr marL="1371600" lvl="2"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3pPr>
            <a:lvl4pPr marL="1828800" lvl="3"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4pPr>
            <a:lvl5pPr marL="2286000" lvl="4"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15" name="Google Shape;315;p71"/>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Arial"/>
              <a:buNone/>
              <a:defRPr sz="1900">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16" name="Google Shape;316;p7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17"/>
        <p:cNvGrpSpPr/>
        <p:nvPr/>
      </p:nvGrpSpPr>
      <p:grpSpPr>
        <a:xfrm>
          <a:off x="0" y="0"/>
          <a:ext cx="0" cy="0"/>
          <a:chOff x="0" y="0"/>
          <a:chExt cx="0" cy="0"/>
        </a:xfrm>
      </p:grpSpPr>
      <p:sp>
        <p:nvSpPr>
          <p:cNvPr id="318" name="Google Shape;318;p72"/>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19" name="Google Shape;319;p72"/>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20" name="Google Shape;320;p72"/>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0_replace">
  <p:cSld name="10_replace">
    <p:spTree>
      <p:nvGrpSpPr>
        <p:cNvPr id="1" name="Shape 321"/>
        <p:cNvGrpSpPr/>
        <p:nvPr/>
      </p:nvGrpSpPr>
      <p:grpSpPr>
        <a:xfrm>
          <a:off x="0" y="0"/>
          <a:ext cx="0" cy="0"/>
          <a:chOff x="0" y="0"/>
          <a:chExt cx="0" cy="0"/>
        </a:xfrm>
      </p:grpSpPr>
      <p:sp>
        <p:nvSpPr>
          <p:cNvPr id="322" name="Google Shape;322;p73"/>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23" name="Google Shape;323;p73"/>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24" name="Google Shape;324;p73"/>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2_replace">
  <p:cSld name="12_replace">
    <p:spTree>
      <p:nvGrpSpPr>
        <p:cNvPr id="1" name="Shape 325"/>
        <p:cNvGrpSpPr/>
        <p:nvPr/>
      </p:nvGrpSpPr>
      <p:grpSpPr>
        <a:xfrm>
          <a:off x="0" y="0"/>
          <a:ext cx="0" cy="0"/>
          <a:chOff x="0" y="0"/>
          <a:chExt cx="0" cy="0"/>
        </a:xfrm>
      </p:grpSpPr>
      <p:sp>
        <p:nvSpPr>
          <p:cNvPr id="326" name="Google Shape;326;p74"/>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27" name="Google Shape;327;p74"/>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28" name="Google Shape;328;p74"/>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3_replace">
  <p:cSld name="13_replace">
    <p:spTree>
      <p:nvGrpSpPr>
        <p:cNvPr id="1" name="Shape 329"/>
        <p:cNvGrpSpPr/>
        <p:nvPr/>
      </p:nvGrpSpPr>
      <p:grpSpPr>
        <a:xfrm>
          <a:off x="0" y="0"/>
          <a:ext cx="0" cy="0"/>
          <a:chOff x="0" y="0"/>
          <a:chExt cx="0" cy="0"/>
        </a:xfrm>
      </p:grpSpPr>
      <p:sp>
        <p:nvSpPr>
          <p:cNvPr id="330" name="Google Shape;330;p75"/>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31" name="Google Shape;331;p7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32" name="Google Shape;332;p75"/>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33"/>
        <p:cNvGrpSpPr/>
        <p:nvPr/>
      </p:nvGrpSpPr>
      <p:grpSpPr>
        <a:xfrm>
          <a:off x="0" y="0"/>
          <a:ext cx="0" cy="0"/>
          <a:chOff x="0" y="0"/>
          <a:chExt cx="0" cy="0"/>
        </a:xfrm>
      </p:grpSpPr>
      <p:sp>
        <p:nvSpPr>
          <p:cNvPr id="334" name="Google Shape;334;p76"/>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35" name="Google Shape;335;p76"/>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36" name="Google Shape;336;p76"/>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337"/>
        <p:cNvGrpSpPr/>
        <p:nvPr/>
      </p:nvGrpSpPr>
      <p:grpSpPr>
        <a:xfrm>
          <a:off x="0" y="0"/>
          <a:ext cx="0" cy="0"/>
          <a:chOff x="0" y="0"/>
          <a:chExt cx="0" cy="0"/>
        </a:xfrm>
      </p:grpSpPr>
      <p:sp>
        <p:nvSpPr>
          <p:cNvPr id="338" name="Google Shape;338;p77"/>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1pPr>
            <a:lvl2pPr marL="914400" lvl="1"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2pPr>
            <a:lvl3pPr marL="1371600" lvl="2"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3pPr>
            <a:lvl4pPr marL="1828800" lvl="3"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4pPr>
            <a:lvl5pPr marL="2286000" lvl="4" indent="-228600" algn="l">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39" name="Google Shape;339;p77"/>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Arial"/>
              <a:buNone/>
              <a:defRPr sz="1900">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40" name="Google Shape;340;p7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4_replace">
  <p:cSld name="14_replace">
    <p:spTree>
      <p:nvGrpSpPr>
        <p:cNvPr id="1" name="Shape 341"/>
        <p:cNvGrpSpPr/>
        <p:nvPr/>
      </p:nvGrpSpPr>
      <p:grpSpPr>
        <a:xfrm>
          <a:off x="0" y="0"/>
          <a:ext cx="0" cy="0"/>
          <a:chOff x="0" y="0"/>
          <a:chExt cx="0" cy="0"/>
        </a:xfrm>
      </p:grpSpPr>
      <p:sp>
        <p:nvSpPr>
          <p:cNvPr id="342" name="Google Shape;342;p78"/>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a:lnSpc>
                <a:spcPct val="100000"/>
              </a:lnSpc>
              <a:spcBef>
                <a:spcPts val="500"/>
              </a:spcBef>
              <a:spcAft>
                <a:spcPts val="0"/>
              </a:spcAft>
              <a:buSzPts val="2800"/>
              <a:buChar char="●"/>
              <a:defRPr sz="2800">
                <a:latin typeface="Arial"/>
                <a:ea typeface="Arial"/>
                <a:cs typeface="Arial"/>
                <a:sym typeface="Arial"/>
              </a:defRPr>
            </a:lvl1pPr>
            <a:lvl2pPr marL="914400" lvl="1" indent="-406400" algn="l">
              <a:lnSpc>
                <a:spcPct val="100000"/>
              </a:lnSpc>
              <a:spcBef>
                <a:spcPts val="500"/>
              </a:spcBef>
              <a:spcAft>
                <a:spcPts val="0"/>
              </a:spcAft>
              <a:buSzPts val="2800"/>
              <a:buChar char="○"/>
              <a:defRPr sz="2800">
                <a:latin typeface="Arial"/>
                <a:ea typeface="Arial"/>
                <a:cs typeface="Arial"/>
                <a:sym typeface="Arial"/>
              </a:defRPr>
            </a:lvl2pPr>
            <a:lvl3pPr marL="1371600" lvl="2" indent="-406400" algn="l">
              <a:lnSpc>
                <a:spcPct val="100000"/>
              </a:lnSpc>
              <a:spcBef>
                <a:spcPts val="500"/>
              </a:spcBef>
              <a:spcAft>
                <a:spcPts val="0"/>
              </a:spcAft>
              <a:buSzPts val="2800"/>
              <a:buChar char="■"/>
              <a:defRPr sz="2800">
                <a:latin typeface="Arial"/>
                <a:ea typeface="Arial"/>
                <a:cs typeface="Arial"/>
                <a:sym typeface="Arial"/>
              </a:defRPr>
            </a:lvl3pPr>
            <a:lvl4pPr marL="1828800" lvl="3" indent="-406400" algn="l">
              <a:lnSpc>
                <a:spcPct val="100000"/>
              </a:lnSpc>
              <a:spcBef>
                <a:spcPts val="500"/>
              </a:spcBef>
              <a:spcAft>
                <a:spcPts val="0"/>
              </a:spcAft>
              <a:buSzPts val="2800"/>
              <a:buChar char="●"/>
              <a:defRPr sz="2800">
                <a:latin typeface="Arial"/>
                <a:ea typeface="Arial"/>
                <a:cs typeface="Arial"/>
                <a:sym typeface="Arial"/>
              </a:defRPr>
            </a:lvl4pPr>
            <a:lvl5pPr marL="2286000" lvl="4" indent="-406400" algn="l">
              <a:lnSpc>
                <a:spcPct val="100000"/>
              </a:lnSpc>
              <a:spcBef>
                <a:spcPts val="500"/>
              </a:spcBef>
              <a:spcAft>
                <a:spcPts val="0"/>
              </a:spcAft>
              <a:buSzPts val="2800"/>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43" name="Google Shape;343;p7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44" name="Google Shape;344;p7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replace">
  <p:cSld name="1_replace 2">
    <p:spTree>
      <p:nvGrpSpPr>
        <p:cNvPr id="1" name="Shape 345"/>
        <p:cNvGrpSpPr/>
        <p:nvPr/>
      </p:nvGrpSpPr>
      <p:grpSpPr>
        <a:xfrm>
          <a:off x="0" y="0"/>
          <a:ext cx="0" cy="0"/>
          <a:chOff x="0" y="0"/>
          <a:chExt cx="0" cy="0"/>
        </a:xfrm>
      </p:grpSpPr>
      <p:pic>
        <p:nvPicPr>
          <p:cNvPr id="346" name="Google Shape;346;p79" descr="Google Shape;237;p38"/>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347" name="Google Shape;347;p79"/>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348" name="Google Shape;348;p79"/>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atin typeface="Arial"/>
                <a:ea typeface="Arial"/>
                <a:cs typeface="Arial"/>
                <a:sym typeface="Arial"/>
              </a:defRPr>
            </a:lvl1pPr>
            <a:lvl2pPr marL="914400" lvl="1" indent="-406400" algn="l">
              <a:lnSpc>
                <a:spcPct val="100000"/>
              </a:lnSpc>
              <a:spcBef>
                <a:spcPts val="500"/>
              </a:spcBef>
              <a:spcAft>
                <a:spcPts val="0"/>
              </a:spcAft>
              <a:buClr>
                <a:srgbClr val="3366FF"/>
              </a:buClr>
              <a:buSzPts val="2800"/>
              <a:buFont typeface="Helvetica Neue"/>
              <a:buChar char="○"/>
              <a:defRPr sz="2800">
                <a:latin typeface="Arial"/>
                <a:ea typeface="Arial"/>
                <a:cs typeface="Arial"/>
                <a:sym typeface="Arial"/>
              </a:defRPr>
            </a:lvl2pPr>
            <a:lvl3pPr marL="1371600" lvl="2" indent="-406400" algn="l">
              <a:lnSpc>
                <a:spcPct val="100000"/>
              </a:lnSpc>
              <a:spcBef>
                <a:spcPts val="500"/>
              </a:spcBef>
              <a:spcAft>
                <a:spcPts val="0"/>
              </a:spcAft>
              <a:buClr>
                <a:srgbClr val="3366FF"/>
              </a:buClr>
              <a:buSzPts val="2800"/>
              <a:buFont typeface="Helvetica Neue"/>
              <a:buChar char="■"/>
              <a:defRPr sz="2800">
                <a:latin typeface="Arial"/>
                <a:ea typeface="Arial"/>
                <a:cs typeface="Arial"/>
                <a:sym typeface="Arial"/>
              </a:defRPr>
            </a:lvl3pPr>
            <a:lvl4pPr marL="1828800" lvl="3" indent="-406400" algn="l">
              <a:lnSpc>
                <a:spcPct val="100000"/>
              </a:lnSpc>
              <a:spcBef>
                <a:spcPts val="500"/>
              </a:spcBef>
              <a:spcAft>
                <a:spcPts val="0"/>
              </a:spcAft>
              <a:buClr>
                <a:srgbClr val="3366FF"/>
              </a:buClr>
              <a:buSzPts val="2800"/>
              <a:buFont typeface="Helvetica Neue"/>
              <a:buChar char="●"/>
              <a:defRPr sz="2800">
                <a:latin typeface="Arial"/>
                <a:ea typeface="Arial"/>
                <a:cs typeface="Arial"/>
                <a:sym typeface="Arial"/>
              </a:defRPr>
            </a:lvl4pPr>
            <a:lvl5pPr marL="2286000" lvl="4" indent="-406400" algn="l">
              <a:lnSpc>
                <a:spcPct val="100000"/>
              </a:lnSpc>
              <a:spcBef>
                <a:spcPts val="500"/>
              </a:spcBef>
              <a:spcAft>
                <a:spcPts val="0"/>
              </a:spcAft>
              <a:buClr>
                <a:srgbClr val="3366FF"/>
              </a:buClr>
              <a:buSzPts val="2800"/>
              <a:buFont typeface="Helvetica Neue"/>
              <a:buChar char="○"/>
              <a:defRPr sz="2800">
                <a:latin typeface="Arial"/>
                <a:ea typeface="Arial"/>
                <a:cs typeface="Arial"/>
                <a:sym typeface="Aria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49" name="Google Shape;349;p79"/>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50" name="Google Shape;350;p7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_ONLY">
  <p:cSld name="TITLE_ONLY 3">
    <p:spTree>
      <p:nvGrpSpPr>
        <p:cNvPr id="1" name="Shape 351"/>
        <p:cNvGrpSpPr/>
        <p:nvPr/>
      </p:nvGrpSpPr>
      <p:grpSpPr>
        <a:xfrm>
          <a:off x="0" y="0"/>
          <a:ext cx="0" cy="0"/>
          <a:chOff x="0" y="0"/>
          <a:chExt cx="0" cy="0"/>
        </a:xfrm>
      </p:grpSpPr>
      <p:sp>
        <p:nvSpPr>
          <p:cNvPr id="352" name="Google Shape;352;p80"/>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53" name="Google Shape;353;p80"/>
          <p:cNvSpPr txBox="1">
            <a:spLocks noGrp="1"/>
          </p:cNvSpPr>
          <p:nvPr>
            <p:ph type="sldNum" idx="12"/>
          </p:nvPr>
        </p:nvSpPr>
        <p:spPr>
          <a:xfrm>
            <a:off x="8536116" y="4769583"/>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 name="Google Shape;42;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 name="Google Shape;4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354"/>
        <p:cNvGrpSpPr/>
        <p:nvPr/>
      </p:nvGrpSpPr>
      <p:grpSpPr>
        <a:xfrm>
          <a:off x="0" y="0"/>
          <a:ext cx="0" cy="0"/>
          <a:chOff x="0" y="0"/>
          <a:chExt cx="0" cy="0"/>
        </a:xfrm>
      </p:grpSpPr>
      <p:sp>
        <p:nvSpPr>
          <p:cNvPr id="355" name="Google Shape;355;p81"/>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56" name="Google Shape;356;p81"/>
          <p:cNvSpPr txBox="1">
            <a:spLocks noGrp="1"/>
          </p:cNvSpPr>
          <p:nvPr>
            <p:ph type="body" idx="1"/>
          </p:nvPr>
        </p:nvSpPr>
        <p:spPr>
          <a:xfrm>
            <a:off x="381003" y="1289302"/>
            <a:ext cx="8407800" cy="33057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57" name="Google Shape;357;p8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8"/>
        <p:cNvGrpSpPr/>
        <p:nvPr/>
      </p:nvGrpSpPr>
      <p:grpSpPr>
        <a:xfrm>
          <a:off x="0" y="0"/>
          <a:ext cx="0" cy="0"/>
          <a:chOff x="0" y="0"/>
          <a:chExt cx="0" cy="0"/>
        </a:xfrm>
      </p:grpSpPr>
      <p:sp>
        <p:nvSpPr>
          <p:cNvPr id="359" name="Google Shape;359;p82"/>
          <p:cNvSpPr/>
          <p:nvPr/>
        </p:nvSpPr>
        <p:spPr>
          <a:xfrm>
            <a:off x="4572000" y="124"/>
            <a:ext cx="4572000" cy="5143500"/>
          </a:xfrm>
          <a:prstGeom prst="rect">
            <a:avLst/>
          </a:prstGeom>
          <a:solidFill>
            <a:srgbClr val="A4C2F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360" name="Google Shape;360;p82"/>
          <p:cNvCxnSpPr/>
          <p:nvPr/>
        </p:nvCxnSpPr>
        <p:spPr>
          <a:xfrm>
            <a:off x="5029675" y="4495500"/>
            <a:ext cx="468300" cy="0"/>
          </a:xfrm>
          <a:prstGeom prst="straightConnector1">
            <a:avLst/>
          </a:prstGeom>
          <a:noFill/>
          <a:ln w="19050" cap="flat" cmpd="sng">
            <a:solidFill>
              <a:srgbClr val="FFFFFF"/>
            </a:solidFill>
            <a:prstDash val="solid"/>
            <a:round/>
            <a:headEnd type="none" w="sm" len="sm"/>
            <a:tailEnd type="none" w="sm" len="sm"/>
          </a:ln>
        </p:spPr>
      </p:cxnSp>
      <p:sp>
        <p:nvSpPr>
          <p:cNvPr id="361" name="Google Shape;361;p82"/>
          <p:cNvSpPr txBox="1">
            <a:spLocks noGrp="1"/>
          </p:cNvSpPr>
          <p:nvPr>
            <p:ph type="body" idx="1"/>
          </p:nvPr>
        </p:nvSpPr>
        <p:spPr>
          <a:xfrm>
            <a:off x="5147052" y="1286775"/>
            <a:ext cx="3641700" cy="33081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62" name="Google Shape;362;p82"/>
          <p:cNvSpPr txBox="1">
            <a:spLocks noGrp="1"/>
          </p:cNvSpPr>
          <p:nvPr>
            <p:ph type="title"/>
          </p:nvPr>
        </p:nvSpPr>
        <p:spPr>
          <a:xfrm>
            <a:off x="381000" y="266874"/>
            <a:ext cx="40452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63" name="Google Shape;363;p82"/>
          <p:cNvSpPr txBox="1">
            <a:spLocks noGrp="1"/>
          </p:cNvSpPr>
          <p:nvPr>
            <p:ph type="body" idx="2"/>
          </p:nvPr>
        </p:nvSpPr>
        <p:spPr>
          <a:xfrm>
            <a:off x="380999" y="1289299"/>
            <a:ext cx="4105500" cy="33057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64" name="Google Shape;364;p82"/>
          <p:cNvSpPr txBox="1">
            <a:spLocks noGrp="1"/>
          </p:cNvSpPr>
          <p:nvPr>
            <p:ph type="sldNum" idx="12"/>
          </p:nvPr>
        </p:nvSpPr>
        <p:spPr>
          <a:xfrm>
            <a:off x="8788115" y="4750959"/>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365"/>
        <p:cNvGrpSpPr/>
        <p:nvPr/>
      </p:nvGrpSpPr>
      <p:grpSpPr>
        <a:xfrm>
          <a:off x="0" y="0"/>
          <a:ext cx="0" cy="0"/>
          <a:chOff x="0" y="0"/>
          <a:chExt cx="0" cy="0"/>
        </a:xfrm>
      </p:grpSpPr>
      <p:sp>
        <p:nvSpPr>
          <p:cNvPr id="366" name="Google Shape;366;p83"/>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2014</a:t>
            </a:r>
            <a:endParaRPr sz="1400" b="0" i="0" u="none" strike="noStrike" cap="none" dirty="0">
              <a:solidFill>
                <a:srgbClr val="000000"/>
              </a:solidFill>
              <a:latin typeface="Arial"/>
              <a:ea typeface="Arial"/>
              <a:cs typeface="Arial"/>
              <a:sym typeface="Arial"/>
            </a:endParaRPr>
          </a:p>
        </p:txBody>
      </p:sp>
      <p:sp>
        <p:nvSpPr>
          <p:cNvPr id="367" name="Google Shape;367;p83"/>
          <p:cNvSpPr txBox="1">
            <a:spLocks noGrp="1"/>
          </p:cNvSpPr>
          <p:nvPr>
            <p:ph type="sldNum" idx="12"/>
          </p:nvPr>
        </p:nvSpPr>
        <p:spPr>
          <a:xfrm>
            <a:off x="8455366" y="4783151"/>
            <a:ext cx="231300" cy="242100"/>
          </a:xfrm>
          <a:prstGeom prst="rect">
            <a:avLst/>
          </a:prstGeom>
          <a:noFill/>
          <a:ln>
            <a:noFill/>
          </a:ln>
        </p:spPr>
        <p:txBody>
          <a:bodyPr spcFirstLastPara="1" wrap="square" lIns="32125" tIns="32125" rIns="32125" bIns="3212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8"/>
        <p:cNvGrpSpPr/>
        <p:nvPr/>
      </p:nvGrpSpPr>
      <p:grpSpPr>
        <a:xfrm>
          <a:off x="0" y="0"/>
          <a:ext cx="0" cy="0"/>
          <a:chOff x="0" y="0"/>
          <a:chExt cx="0" cy="0"/>
        </a:xfrm>
      </p:grpSpPr>
      <p:sp>
        <p:nvSpPr>
          <p:cNvPr id="369" name="Google Shape;369;p84"/>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0" name="Google Shape;370;p84"/>
          <p:cNvSpPr/>
          <p:nvPr/>
        </p:nvSpPr>
        <p:spPr>
          <a:xfrm>
            <a:off x="7010400" y="113156"/>
            <a:ext cx="1981200" cy="4917300"/>
          </a:xfrm>
          <a:prstGeom prst="rect">
            <a:avLst/>
          </a:prstGeom>
          <a:solidFill>
            <a:srgbClr val="163B9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Open Sans"/>
              <a:buNone/>
            </a:pPr>
            <a:endParaRPr sz="1800" b="0" i="0" u="none" strike="noStrike" cap="none" dirty="0">
              <a:solidFill>
                <a:srgbClr val="FFFFFF"/>
              </a:solidFill>
              <a:latin typeface="Open Sans"/>
              <a:ea typeface="Open Sans"/>
              <a:cs typeface="Open Sans"/>
              <a:sym typeface="Open Sans"/>
            </a:endParaRPr>
          </a:p>
        </p:txBody>
      </p:sp>
      <p:sp>
        <p:nvSpPr>
          <p:cNvPr id="371" name="Google Shape;371;p84"/>
          <p:cNvSpPr/>
          <p:nvPr/>
        </p:nvSpPr>
        <p:spPr>
          <a:xfrm>
            <a:off x="152400" y="114300"/>
            <a:ext cx="6705600" cy="4914900"/>
          </a:xfrm>
          <a:prstGeom prst="rect">
            <a:avLst/>
          </a:prstGeom>
          <a:solidFill>
            <a:srgbClr val="C5DEE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2" name="Google Shape;372;p84"/>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FFFFFF"/>
              </a:buClr>
              <a:buSzPts val="1400"/>
              <a:buFont typeface="Calibri"/>
              <a:buNone/>
              <a:defRPr sz="1400">
                <a:solidFill>
                  <a:srgbClr val="FFFFFF"/>
                </a:solidFill>
              </a:defRPr>
            </a:lvl1pPr>
            <a:lvl2pPr marL="914400" lvl="1" indent="-228600" algn="l">
              <a:lnSpc>
                <a:spcPct val="100000"/>
              </a:lnSpc>
              <a:spcBef>
                <a:spcPts val="500"/>
              </a:spcBef>
              <a:spcAft>
                <a:spcPts val="0"/>
              </a:spcAft>
              <a:buClr>
                <a:srgbClr val="FFFFFF"/>
              </a:buClr>
              <a:buSzPts val="1400"/>
              <a:buFont typeface="Calibri"/>
              <a:buNone/>
              <a:defRPr sz="1400">
                <a:solidFill>
                  <a:srgbClr val="FFFFFF"/>
                </a:solidFill>
              </a:defRPr>
            </a:lvl2pPr>
            <a:lvl3pPr marL="1371600" lvl="2" indent="-228600" algn="l">
              <a:lnSpc>
                <a:spcPct val="100000"/>
              </a:lnSpc>
              <a:spcBef>
                <a:spcPts val="500"/>
              </a:spcBef>
              <a:spcAft>
                <a:spcPts val="0"/>
              </a:spcAft>
              <a:buClr>
                <a:srgbClr val="FFFFFF"/>
              </a:buClr>
              <a:buSzPts val="1400"/>
              <a:buFont typeface="Calibri"/>
              <a:buNone/>
              <a:defRPr sz="1400">
                <a:solidFill>
                  <a:srgbClr val="FFFFFF"/>
                </a:solidFill>
              </a:defRPr>
            </a:lvl3pPr>
            <a:lvl4pPr marL="1828800" lvl="3" indent="-228600" algn="l">
              <a:lnSpc>
                <a:spcPct val="100000"/>
              </a:lnSpc>
              <a:spcBef>
                <a:spcPts val="500"/>
              </a:spcBef>
              <a:spcAft>
                <a:spcPts val="0"/>
              </a:spcAft>
              <a:buClr>
                <a:srgbClr val="FFFFFF"/>
              </a:buClr>
              <a:buSzPts val="1400"/>
              <a:buFont typeface="Calibri"/>
              <a:buNone/>
              <a:defRPr sz="1400">
                <a:solidFill>
                  <a:srgbClr val="FFFFFF"/>
                </a:solidFill>
              </a:defRPr>
            </a:lvl4pPr>
            <a:lvl5pPr marL="2286000" lvl="4" indent="-228600" algn="l">
              <a:lnSpc>
                <a:spcPct val="100000"/>
              </a:lnSpc>
              <a:spcBef>
                <a:spcPts val="500"/>
              </a:spcBef>
              <a:spcAft>
                <a:spcPts val="0"/>
              </a:spcAft>
              <a:buClr>
                <a:srgbClr val="FFFFFF"/>
              </a:buClr>
              <a:buSzPts val="1400"/>
              <a:buFont typeface="Calibri"/>
              <a:buNone/>
              <a:defRPr sz="1400">
                <a:solidFill>
                  <a:srgbClr val="FFFFFF"/>
                </a:solidFil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73" name="Google Shape;373;p84"/>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Open Sans"/>
              <a:buNone/>
              <a:defRPr sz="1900">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74" name="Google Shape;374;p84"/>
          <p:cNvSpPr txBox="1">
            <a:spLocks noGrp="1"/>
          </p:cNvSpPr>
          <p:nvPr>
            <p:ph type="body" idx="2"/>
          </p:nvPr>
        </p:nvSpPr>
        <p:spPr>
          <a:xfrm>
            <a:off x="464455" y="318408"/>
            <a:ext cx="6302700" cy="43899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75" name="Google Shape;375;p84"/>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376"/>
        <p:cNvGrpSpPr/>
        <p:nvPr/>
      </p:nvGrpSpPr>
      <p:grpSpPr>
        <a:xfrm>
          <a:off x="0" y="0"/>
          <a:ext cx="0" cy="0"/>
          <a:chOff x="0" y="0"/>
          <a:chExt cx="0" cy="0"/>
        </a:xfrm>
      </p:grpSpPr>
      <p:pic>
        <p:nvPicPr>
          <p:cNvPr id="377" name="Google Shape;377;p85"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378" name="Google Shape;378;p85"/>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379" name="Google Shape;379;p8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80" name="Google Shape;380;p85"/>
          <p:cNvSpPr txBox="1">
            <a:spLocks noGrp="1"/>
          </p:cNvSpPr>
          <p:nvPr>
            <p:ph type="body" idx="1"/>
          </p:nvPr>
        </p:nvSpPr>
        <p:spPr>
          <a:xfrm>
            <a:off x="381021" y="1289302"/>
            <a:ext cx="8407800" cy="3305700"/>
          </a:xfrm>
          <a:prstGeom prst="rect">
            <a:avLst/>
          </a:prstGeom>
          <a:noFill/>
          <a:ln>
            <a:noFill/>
          </a:ln>
        </p:spPr>
        <p:txBody>
          <a:bodyPr spcFirstLastPara="1" wrap="square" lIns="45675" tIns="45675" rIns="45675" bIns="45675" anchor="ctr"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1pPr>
            <a:lvl2pPr marL="914400" lvl="1"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2pPr>
            <a:lvl3pPr marL="1371600" lvl="2"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3pPr>
            <a:lvl4pPr marL="1828800" lvl="3"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4pPr>
            <a:lvl5pPr marL="2286000" lvl="4"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81" name="Google Shape;381;p85"/>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382"/>
        <p:cNvGrpSpPr/>
        <p:nvPr/>
      </p:nvGrpSpPr>
      <p:grpSpPr>
        <a:xfrm>
          <a:off x="0" y="0"/>
          <a:ext cx="0" cy="0"/>
          <a:chOff x="0" y="0"/>
          <a:chExt cx="0" cy="0"/>
        </a:xfrm>
      </p:grpSpPr>
      <p:pic>
        <p:nvPicPr>
          <p:cNvPr id="383" name="Google Shape;383;p86"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384" name="Google Shape;384;p86"/>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385" name="Google Shape;385;p86"/>
          <p:cNvSpPr txBox="1">
            <a:spLocks noGrp="1"/>
          </p:cNvSpPr>
          <p:nvPr>
            <p:ph type="body" idx="1"/>
          </p:nvPr>
        </p:nvSpPr>
        <p:spPr>
          <a:xfrm>
            <a:off x="7010413" y="1539719"/>
            <a:ext cx="1959000" cy="1371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300"/>
              </a:spcBef>
              <a:spcAft>
                <a:spcPts val="0"/>
              </a:spcAft>
              <a:buClr>
                <a:srgbClr val="3366FF"/>
              </a:buClr>
              <a:buSzPts val="1900"/>
              <a:buFont typeface="Calibri"/>
              <a:buNone/>
              <a:defRPr sz="1900"/>
            </a:lvl1pPr>
            <a:lvl2pPr marL="914400" lvl="1" indent="-228600" algn="l">
              <a:lnSpc>
                <a:spcPct val="100000"/>
              </a:lnSpc>
              <a:spcBef>
                <a:spcPts val="300"/>
              </a:spcBef>
              <a:spcAft>
                <a:spcPts val="0"/>
              </a:spcAft>
              <a:buClr>
                <a:srgbClr val="3366FF"/>
              </a:buClr>
              <a:buSzPts val="1900"/>
              <a:buFont typeface="Calibri"/>
              <a:buNone/>
              <a:defRPr sz="1900"/>
            </a:lvl2pPr>
            <a:lvl3pPr marL="1371600" lvl="2" indent="-228600" algn="l">
              <a:lnSpc>
                <a:spcPct val="100000"/>
              </a:lnSpc>
              <a:spcBef>
                <a:spcPts val="300"/>
              </a:spcBef>
              <a:spcAft>
                <a:spcPts val="0"/>
              </a:spcAft>
              <a:buClr>
                <a:srgbClr val="3366FF"/>
              </a:buClr>
              <a:buSzPts val="1900"/>
              <a:buFont typeface="Calibri"/>
              <a:buNone/>
              <a:defRPr sz="1900"/>
            </a:lvl3pPr>
            <a:lvl4pPr marL="1828800" lvl="3" indent="-228600" algn="l">
              <a:lnSpc>
                <a:spcPct val="100000"/>
              </a:lnSpc>
              <a:spcBef>
                <a:spcPts val="300"/>
              </a:spcBef>
              <a:spcAft>
                <a:spcPts val="0"/>
              </a:spcAft>
              <a:buClr>
                <a:srgbClr val="3366FF"/>
              </a:buClr>
              <a:buSzPts val="1900"/>
              <a:buFont typeface="Calibri"/>
              <a:buNone/>
              <a:defRPr sz="1900"/>
            </a:lvl4pPr>
            <a:lvl5pPr marL="2286000" lvl="4" indent="-228600" algn="l">
              <a:lnSpc>
                <a:spcPct val="100000"/>
              </a:lnSpc>
              <a:spcBef>
                <a:spcPts val="300"/>
              </a:spcBef>
              <a:spcAft>
                <a:spcPts val="0"/>
              </a:spcAft>
              <a:buClr>
                <a:srgbClr val="3366FF"/>
              </a:buClr>
              <a:buSzPts val="1900"/>
              <a:buFont typeface="Calibri"/>
              <a:buNone/>
              <a:defRPr sz="19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86" name="Google Shape;386;p86"/>
          <p:cNvSpPr txBox="1">
            <a:spLocks noGrp="1"/>
          </p:cNvSpPr>
          <p:nvPr>
            <p:ph type="title"/>
          </p:nvPr>
        </p:nvSpPr>
        <p:spPr>
          <a:xfrm>
            <a:off x="457200" y="1539719"/>
            <a:ext cx="6324600" cy="1371600"/>
          </a:xfrm>
          <a:prstGeom prst="rect">
            <a:avLst/>
          </a:prstGeom>
          <a:noFill/>
          <a:ln>
            <a:noFill/>
          </a:ln>
        </p:spPr>
        <p:txBody>
          <a:bodyPr spcFirstLastPara="1" wrap="square" lIns="45675" tIns="45675" rIns="45675" bIns="45675" anchor="ctr" anchorCtr="0">
            <a:noAutofit/>
          </a:bodyPr>
          <a:lstStyle>
            <a:lvl1pPr lvl="0" algn="r">
              <a:lnSpc>
                <a:spcPct val="100000"/>
              </a:lnSpc>
              <a:spcBef>
                <a:spcPts val="0"/>
              </a:spcBef>
              <a:spcAft>
                <a:spcPts val="0"/>
              </a:spcAft>
              <a:buClr>
                <a:srgbClr val="000090"/>
              </a:buClr>
              <a:buSzPts val="4200"/>
              <a:buFont typeface="Calibri"/>
              <a:buNone/>
              <a:defRPr sz="4200"/>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87" name="Google Shape;387;p86"/>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1 text frame with picture 1 2">
  <p:cSld name="1_1 text frame with picture 1 2 3">
    <p:spTree>
      <p:nvGrpSpPr>
        <p:cNvPr id="1" name="Shape 388"/>
        <p:cNvGrpSpPr/>
        <p:nvPr/>
      </p:nvGrpSpPr>
      <p:grpSpPr>
        <a:xfrm>
          <a:off x="0" y="0"/>
          <a:ext cx="0" cy="0"/>
          <a:chOff x="0" y="0"/>
          <a:chExt cx="0" cy="0"/>
        </a:xfrm>
      </p:grpSpPr>
      <p:pic>
        <p:nvPicPr>
          <p:cNvPr id="389" name="Google Shape;389;p87"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390" name="Google Shape;390;p87"/>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391" name="Google Shape;391;p87"/>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392" name="Google Shape;392;p87"/>
          <p:cNvSpPr txBox="1">
            <a:spLocks noGrp="1"/>
          </p:cNvSpPr>
          <p:nvPr>
            <p:ph type="body" idx="1"/>
          </p:nvPr>
        </p:nvSpPr>
        <p:spPr>
          <a:xfrm>
            <a:off x="6275154" y="1065337"/>
            <a:ext cx="2526000" cy="3624000"/>
          </a:xfrm>
          <a:prstGeom prst="rect">
            <a:avLst/>
          </a:prstGeom>
          <a:noFill/>
          <a:ln>
            <a:noFill/>
          </a:ln>
        </p:spPr>
        <p:txBody>
          <a:bodyPr spcFirstLastPara="1" wrap="square" lIns="45675" tIns="45675" rIns="45675" bIns="45675" anchor="ctr"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vl1pPr>
            <a:lvl2pPr marL="914400" lvl="1" indent="-381000" algn="l">
              <a:lnSpc>
                <a:spcPct val="100000"/>
              </a:lnSpc>
              <a:spcBef>
                <a:spcPts val="500"/>
              </a:spcBef>
              <a:spcAft>
                <a:spcPts val="0"/>
              </a:spcAft>
              <a:buClr>
                <a:srgbClr val="3366FF"/>
              </a:buClr>
              <a:buSzPts val="2400"/>
              <a:buFont typeface="Helvetica Neue"/>
              <a:buChar char="○"/>
              <a:defRPr sz="2400"/>
            </a:lvl2pPr>
            <a:lvl3pPr marL="1371600" lvl="2" indent="-381000" algn="l">
              <a:lnSpc>
                <a:spcPct val="100000"/>
              </a:lnSpc>
              <a:spcBef>
                <a:spcPts val="500"/>
              </a:spcBef>
              <a:spcAft>
                <a:spcPts val="0"/>
              </a:spcAft>
              <a:buClr>
                <a:srgbClr val="3366FF"/>
              </a:buClr>
              <a:buSzPts val="2400"/>
              <a:buFont typeface="Helvetica Neue"/>
              <a:buChar char="■"/>
              <a:defRPr sz="2400"/>
            </a:lvl3pPr>
            <a:lvl4pPr marL="1828800" lvl="3" indent="-381000" algn="l">
              <a:lnSpc>
                <a:spcPct val="100000"/>
              </a:lnSpc>
              <a:spcBef>
                <a:spcPts val="500"/>
              </a:spcBef>
              <a:spcAft>
                <a:spcPts val="0"/>
              </a:spcAft>
              <a:buClr>
                <a:srgbClr val="3366FF"/>
              </a:buClr>
              <a:buSzPts val="2400"/>
              <a:buFont typeface="Helvetica Neue"/>
              <a:buChar char="●"/>
              <a:defRPr sz="2400"/>
            </a:lvl4pPr>
            <a:lvl5pPr marL="2286000" lvl="4" indent="-381000" algn="l">
              <a:lnSpc>
                <a:spcPct val="100000"/>
              </a:lnSpc>
              <a:spcBef>
                <a:spcPts val="500"/>
              </a:spcBef>
              <a:spcAft>
                <a:spcPts val="0"/>
              </a:spcAft>
              <a:buClr>
                <a:srgbClr val="3366FF"/>
              </a:buClr>
              <a:buSzPts val="2400"/>
              <a:buFont typeface="Helvetica Neue"/>
              <a:buChar char="○"/>
              <a:defRPr sz="24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93" name="Google Shape;393;p87"/>
          <p:cNvSpPr txBox="1">
            <a:spLocks noGrp="1"/>
          </p:cNvSpPr>
          <p:nvPr>
            <p:ph type="body" idx="2"/>
          </p:nvPr>
        </p:nvSpPr>
        <p:spPr>
          <a:xfrm>
            <a:off x="3320186" y="1065339"/>
            <a:ext cx="2955000" cy="3618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94" name="Google Shape;394;p87"/>
          <p:cNvSpPr txBox="1">
            <a:spLocks noGrp="1"/>
          </p:cNvSpPr>
          <p:nvPr>
            <p:ph type="body" idx="3"/>
          </p:nvPr>
        </p:nvSpPr>
        <p:spPr>
          <a:xfrm>
            <a:off x="365220" y="1065339"/>
            <a:ext cx="2955000" cy="3618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395" name="Google Shape;395;p8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96"/>
        <p:cNvGrpSpPr/>
        <p:nvPr/>
      </p:nvGrpSpPr>
      <p:grpSpPr>
        <a:xfrm>
          <a:off x="0" y="0"/>
          <a:ext cx="0" cy="0"/>
          <a:chOff x="0" y="0"/>
          <a:chExt cx="0" cy="0"/>
        </a:xfrm>
      </p:grpSpPr>
      <p:pic>
        <p:nvPicPr>
          <p:cNvPr id="397" name="Google Shape;397;p88"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398" name="Google Shape;398;p88"/>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399" name="Google Shape;399;p8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00" name="Google Shape;400;p88"/>
          <p:cNvSpPr txBox="1">
            <a:spLocks noGrp="1"/>
          </p:cNvSpPr>
          <p:nvPr>
            <p:ph type="body" idx="1"/>
          </p:nvPr>
        </p:nvSpPr>
        <p:spPr>
          <a:xfrm>
            <a:off x="457200" y="1200153"/>
            <a:ext cx="4038600" cy="3943200"/>
          </a:xfrm>
          <a:prstGeom prst="rect">
            <a:avLst/>
          </a:prstGeom>
          <a:noFill/>
          <a:ln>
            <a:noFill/>
          </a:ln>
        </p:spPr>
        <p:txBody>
          <a:bodyPr spcFirstLastPara="1" wrap="square" lIns="45675" tIns="45675" rIns="45675" bIns="45675" anchor="ctr"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1pPr>
            <a:lvl2pPr marL="914400" lvl="1"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2pPr>
            <a:lvl3pPr marL="1371600" lvl="2"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3pPr>
            <a:lvl4pPr marL="1828800" lvl="3"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4pPr>
            <a:lvl5pPr marL="2286000" lvl="4"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01" name="Google Shape;401;p8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place">
  <p:cSld name="replace 3">
    <p:spTree>
      <p:nvGrpSpPr>
        <p:cNvPr id="1" name="Shape 402"/>
        <p:cNvGrpSpPr/>
        <p:nvPr/>
      </p:nvGrpSpPr>
      <p:grpSpPr>
        <a:xfrm>
          <a:off x="0" y="0"/>
          <a:ext cx="0" cy="0"/>
          <a:chOff x="0" y="0"/>
          <a:chExt cx="0" cy="0"/>
        </a:xfrm>
      </p:grpSpPr>
      <p:pic>
        <p:nvPicPr>
          <p:cNvPr id="403" name="Google Shape;403;p89"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404" name="Google Shape;404;p89"/>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405" name="Google Shape;405;p89"/>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vl1pPr>
            <a:lvl2pPr marL="914400" lvl="1" indent="-406400" algn="l">
              <a:lnSpc>
                <a:spcPct val="100000"/>
              </a:lnSpc>
              <a:spcBef>
                <a:spcPts val="500"/>
              </a:spcBef>
              <a:spcAft>
                <a:spcPts val="0"/>
              </a:spcAft>
              <a:buClr>
                <a:srgbClr val="3366FF"/>
              </a:buClr>
              <a:buSzPts val="2800"/>
              <a:buFont typeface="Helvetica Neue"/>
              <a:buChar char="○"/>
              <a:defRPr sz="2800"/>
            </a:lvl2pPr>
            <a:lvl3pPr marL="1371600" lvl="2" indent="-406400" algn="l">
              <a:lnSpc>
                <a:spcPct val="100000"/>
              </a:lnSpc>
              <a:spcBef>
                <a:spcPts val="500"/>
              </a:spcBef>
              <a:spcAft>
                <a:spcPts val="0"/>
              </a:spcAft>
              <a:buClr>
                <a:srgbClr val="3366FF"/>
              </a:buClr>
              <a:buSzPts val="2800"/>
              <a:buFont typeface="Helvetica Neue"/>
              <a:buChar char="■"/>
              <a:defRPr sz="2800"/>
            </a:lvl3pPr>
            <a:lvl4pPr marL="1828800" lvl="3" indent="-406400" algn="l">
              <a:lnSpc>
                <a:spcPct val="100000"/>
              </a:lnSpc>
              <a:spcBef>
                <a:spcPts val="500"/>
              </a:spcBef>
              <a:spcAft>
                <a:spcPts val="0"/>
              </a:spcAft>
              <a:buClr>
                <a:srgbClr val="3366FF"/>
              </a:buClr>
              <a:buSzPts val="2800"/>
              <a:buFont typeface="Helvetica Neue"/>
              <a:buChar char="●"/>
              <a:defRPr sz="2800"/>
            </a:lvl4pPr>
            <a:lvl5pPr marL="2286000" lvl="4" indent="-406400" algn="l">
              <a:lnSpc>
                <a:spcPct val="100000"/>
              </a:lnSpc>
              <a:spcBef>
                <a:spcPts val="500"/>
              </a:spcBef>
              <a:spcAft>
                <a:spcPts val="0"/>
              </a:spcAft>
              <a:buClr>
                <a:srgbClr val="3366FF"/>
              </a:buClr>
              <a:buSzPts val="2800"/>
              <a:buFont typeface="Helvetica Neue"/>
              <a:buChar char="○"/>
              <a:defRPr sz="28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06" name="Google Shape;406;p89"/>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07" name="Google Shape;407;p89"/>
          <p:cNvSpPr txBox="1">
            <a:spLocks noGrp="1"/>
          </p:cNvSpPr>
          <p:nvPr>
            <p:ph type="body" idx="2"/>
          </p:nvPr>
        </p:nvSpPr>
        <p:spPr>
          <a:xfrm>
            <a:off x="6838960" y="1105851"/>
            <a:ext cx="1926300" cy="3600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08" name="Google Shape;408;p8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2">
    <p:spTree>
      <p:nvGrpSpPr>
        <p:cNvPr id="1" name="Shape 409"/>
        <p:cNvGrpSpPr/>
        <p:nvPr/>
      </p:nvGrpSpPr>
      <p:grpSpPr>
        <a:xfrm>
          <a:off x="0" y="0"/>
          <a:ext cx="0" cy="0"/>
          <a:chOff x="0" y="0"/>
          <a:chExt cx="0" cy="0"/>
        </a:xfrm>
      </p:grpSpPr>
      <p:pic>
        <p:nvPicPr>
          <p:cNvPr id="410" name="Google Shape;410;p90"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411" name="Google Shape;411;p90"/>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412" name="Google Shape;412;p90"/>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dirty="0">
              <a:solidFill>
                <a:srgbClr val="FFFFFF"/>
              </a:solidFill>
              <a:latin typeface="Calibri"/>
              <a:ea typeface="Calibri"/>
              <a:cs typeface="Calibri"/>
              <a:sym typeface="Calibri"/>
            </a:endParaRPr>
          </a:p>
        </p:txBody>
      </p:sp>
      <p:sp>
        <p:nvSpPr>
          <p:cNvPr id="413" name="Google Shape;413;p90"/>
          <p:cNvSpPr txBox="1">
            <a:spLocks noGrp="1"/>
          </p:cNvSpPr>
          <p:nvPr>
            <p:ph type="body" idx="1"/>
          </p:nvPr>
        </p:nvSpPr>
        <p:spPr>
          <a:xfrm>
            <a:off x="0" y="-17188"/>
            <a:ext cx="7010400" cy="5160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500"/>
              </a:spcBef>
              <a:spcAft>
                <a:spcPts val="0"/>
              </a:spcAft>
              <a:buClr>
                <a:srgbClr val="3366FF"/>
              </a:buClr>
              <a:buSzPts val="3200"/>
              <a:buFont typeface="Open Sans"/>
              <a:buNone/>
              <a:defRPr sz="3200">
                <a:latin typeface="Open Sans"/>
                <a:ea typeface="Open Sans"/>
                <a:cs typeface="Open Sans"/>
                <a:sym typeface="Open Sans"/>
              </a:defRPr>
            </a:lvl1pPr>
            <a:lvl2pPr marL="914400" lvl="1"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2pPr>
            <a:lvl3pPr marL="1371600" lvl="2"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3pPr>
            <a:lvl4pPr marL="1828800" lvl="3"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4pPr>
            <a:lvl5pPr marL="2286000" lvl="4"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14" name="Google Shape;414;p90"/>
          <p:cNvSpPr>
            <a:spLocks noGrp="1"/>
          </p:cNvSpPr>
          <p:nvPr>
            <p:ph type="pic" idx="2"/>
          </p:nvPr>
        </p:nvSpPr>
        <p:spPr>
          <a:xfrm>
            <a:off x="7010400" y="0"/>
            <a:ext cx="2133600" cy="5143500"/>
          </a:xfrm>
          <a:prstGeom prst="rect">
            <a:avLst/>
          </a:prstGeom>
          <a:noFill/>
          <a:ln>
            <a:noFill/>
          </a:ln>
        </p:spPr>
      </p:sp>
      <p:sp>
        <p:nvSpPr>
          <p:cNvPr id="415" name="Google Shape;415;p90"/>
          <p:cNvSpPr txBox="1">
            <a:spLocks noGrp="1"/>
          </p:cNvSpPr>
          <p:nvPr>
            <p:ph type="title"/>
          </p:nvPr>
        </p:nvSpPr>
        <p:spPr>
          <a:xfrm>
            <a:off x="7010400" y="228602"/>
            <a:ext cx="2133600" cy="12549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163B96"/>
              </a:buClr>
              <a:buSzPts val="1800"/>
              <a:buFont typeface="Open Sans"/>
              <a:buNone/>
              <a:defRPr sz="1800" b="1">
                <a:solidFill>
                  <a:srgbClr val="163B96"/>
                </a:solidFill>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16" name="Google Shape;416;p9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2">
    <p:spTree>
      <p:nvGrpSpPr>
        <p:cNvPr id="1" name="Shape 417"/>
        <p:cNvGrpSpPr/>
        <p:nvPr/>
      </p:nvGrpSpPr>
      <p:grpSpPr>
        <a:xfrm>
          <a:off x="0" y="0"/>
          <a:ext cx="0" cy="0"/>
          <a:chOff x="0" y="0"/>
          <a:chExt cx="0" cy="0"/>
        </a:xfrm>
      </p:grpSpPr>
      <p:sp>
        <p:nvSpPr>
          <p:cNvPr id="418" name="Google Shape;418;p91"/>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ndara"/>
              <a:buNone/>
            </a:pPr>
            <a:endParaRPr sz="1800" b="0" i="0" u="none" strike="noStrike" cap="none" dirty="0">
              <a:solidFill>
                <a:srgbClr val="FFFFFF"/>
              </a:solidFill>
              <a:latin typeface="Candara"/>
              <a:ea typeface="Candara"/>
              <a:cs typeface="Candara"/>
              <a:sym typeface="Candara"/>
            </a:endParaRPr>
          </a:p>
        </p:txBody>
      </p:sp>
      <p:sp>
        <p:nvSpPr>
          <p:cNvPr id="419" name="Google Shape;419;p91"/>
          <p:cNvSpPr/>
          <p:nvPr/>
        </p:nvSpPr>
        <p:spPr>
          <a:xfrm>
            <a:off x="152400" y="114300"/>
            <a:ext cx="6705600" cy="4914900"/>
          </a:xfrm>
          <a:prstGeom prst="rect">
            <a:avLst/>
          </a:prstGeom>
          <a:solidFill>
            <a:srgbClr val="C5DEE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ndara"/>
              <a:buNone/>
            </a:pPr>
            <a:endParaRPr sz="1800" b="0" i="0" u="none" strike="noStrike" cap="none" dirty="0">
              <a:solidFill>
                <a:srgbClr val="FFFFFF"/>
              </a:solidFill>
              <a:latin typeface="Candara"/>
              <a:ea typeface="Candara"/>
              <a:cs typeface="Candara"/>
              <a:sym typeface="Candara"/>
            </a:endParaRPr>
          </a:p>
        </p:txBody>
      </p:sp>
      <p:sp>
        <p:nvSpPr>
          <p:cNvPr id="420" name="Google Shape;420;p91"/>
          <p:cNvSpPr>
            <a:spLocks noGrp="1"/>
          </p:cNvSpPr>
          <p:nvPr>
            <p:ph type="pic" idx="2"/>
          </p:nvPr>
        </p:nvSpPr>
        <p:spPr>
          <a:xfrm>
            <a:off x="7010400" y="0"/>
            <a:ext cx="2133600" cy="5143500"/>
          </a:xfrm>
          <a:prstGeom prst="rect">
            <a:avLst/>
          </a:prstGeom>
          <a:noFill/>
          <a:ln>
            <a:noFill/>
          </a:ln>
        </p:spPr>
      </p:sp>
      <p:sp>
        <p:nvSpPr>
          <p:cNvPr id="421" name="Google Shape;421;p91"/>
          <p:cNvSpPr txBox="1">
            <a:spLocks noGrp="1"/>
          </p:cNvSpPr>
          <p:nvPr>
            <p:ph type="title"/>
          </p:nvPr>
        </p:nvSpPr>
        <p:spPr>
          <a:xfrm>
            <a:off x="7010400" y="228603"/>
            <a:ext cx="2133600" cy="12549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163B96"/>
              </a:buClr>
              <a:buSzPts val="1800"/>
              <a:buFont typeface="Open Sans"/>
              <a:buNone/>
              <a:defRPr sz="1800" b="1">
                <a:solidFill>
                  <a:srgbClr val="163B96"/>
                </a:solidFill>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22" name="Google Shape;422;p91"/>
          <p:cNvSpPr txBox="1">
            <a:spLocks noGrp="1"/>
          </p:cNvSpPr>
          <p:nvPr>
            <p:ph type="body" idx="1"/>
          </p:nvPr>
        </p:nvSpPr>
        <p:spPr>
          <a:xfrm>
            <a:off x="464465" y="318420"/>
            <a:ext cx="6302700" cy="43899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atin typeface="Open Sans"/>
                <a:ea typeface="Open Sans"/>
                <a:cs typeface="Open Sans"/>
                <a:sym typeface="Open Sans"/>
              </a:defRPr>
            </a:lvl1pPr>
            <a:lvl2pPr marL="914400" lvl="1" indent="-406400" algn="l">
              <a:lnSpc>
                <a:spcPct val="100000"/>
              </a:lnSpc>
              <a:spcBef>
                <a:spcPts val="500"/>
              </a:spcBef>
              <a:spcAft>
                <a:spcPts val="0"/>
              </a:spcAft>
              <a:buClr>
                <a:srgbClr val="3366FF"/>
              </a:buClr>
              <a:buSzPts val="2800"/>
              <a:buFont typeface="Helvetica Neue"/>
              <a:buChar char="○"/>
              <a:defRPr sz="2800">
                <a:latin typeface="Open Sans"/>
                <a:ea typeface="Open Sans"/>
                <a:cs typeface="Open Sans"/>
                <a:sym typeface="Open Sans"/>
              </a:defRPr>
            </a:lvl2pPr>
            <a:lvl3pPr marL="1371600" lvl="2" indent="-406400" algn="l">
              <a:lnSpc>
                <a:spcPct val="100000"/>
              </a:lnSpc>
              <a:spcBef>
                <a:spcPts val="500"/>
              </a:spcBef>
              <a:spcAft>
                <a:spcPts val="0"/>
              </a:spcAft>
              <a:buClr>
                <a:srgbClr val="3366FF"/>
              </a:buClr>
              <a:buSzPts val="2800"/>
              <a:buFont typeface="Helvetica Neue"/>
              <a:buChar char="■"/>
              <a:defRPr sz="2800">
                <a:latin typeface="Open Sans"/>
                <a:ea typeface="Open Sans"/>
                <a:cs typeface="Open Sans"/>
                <a:sym typeface="Open Sans"/>
              </a:defRPr>
            </a:lvl3pPr>
            <a:lvl4pPr marL="1828800" lvl="3" indent="-406400" algn="l">
              <a:lnSpc>
                <a:spcPct val="100000"/>
              </a:lnSpc>
              <a:spcBef>
                <a:spcPts val="500"/>
              </a:spcBef>
              <a:spcAft>
                <a:spcPts val="0"/>
              </a:spcAft>
              <a:buClr>
                <a:srgbClr val="3366FF"/>
              </a:buClr>
              <a:buSzPts val="2800"/>
              <a:buFont typeface="Helvetica Neue"/>
              <a:buChar char="●"/>
              <a:defRPr sz="2800">
                <a:latin typeface="Open Sans"/>
                <a:ea typeface="Open Sans"/>
                <a:cs typeface="Open Sans"/>
                <a:sym typeface="Open Sans"/>
              </a:defRPr>
            </a:lvl4pPr>
            <a:lvl5pPr marL="2286000" lvl="4" indent="-406400" algn="l">
              <a:lnSpc>
                <a:spcPct val="100000"/>
              </a:lnSpc>
              <a:spcBef>
                <a:spcPts val="500"/>
              </a:spcBef>
              <a:spcAft>
                <a:spcPts val="0"/>
              </a:spcAft>
              <a:buClr>
                <a:srgbClr val="3366FF"/>
              </a:buClr>
              <a:buSzPts val="2800"/>
              <a:buFont typeface="Helvetica Neue"/>
              <a:buChar char="○"/>
              <a:defRPr sz="28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23" name="Google Shape;423;p9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2">
    <p:spTree>
      <p:nvGrpSpPr>
        <p:cNvPr id="1" name="Shape 424"/>
        <p:cNvGrpSpPr/>
        <p:nvPr/>
      </p:nvGrpSpPr>
      <p:grpSpPr>
        <a:xfrm>
          <a:off x="0" y="0"/>
          <a:ext cx="0" cy="0"/>
          <a:chOff x="0" y="0"/>
          <a:chExt cx="0" cy="0"/>
        </a:xfrm>
      </p:grpSpPr>
      <p:sp>
        <p:nvSpPr>
          <p:cNvPr id="425" name="Google Shape;425;p92"/>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26" name="Google Shape;426;p92"/>
          <p:cNvSpPr/>
          <p:nvPr/>
        </p:nvSpPr>
        <p:spPr>
          <a:xfrm>
            <a:off x="7010400" y="113156"/>
            <a:ext cx="1981200" cy="4917300"/>
          </a:xfrm>
          <a:prstGeom prst="rect">
            <a:avLst/>
          </a:prstGeom>
          <a:solidFill>
            <a:srgbClr val="163B96"/>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Open Sans"/>
              <a:buNone/>
            </a:pPr>
            <a:endParaRPr sz="1800" b="0" i="0" u="none" strike="noStrike" cap="none" dirty="0">
              <a:solidFill>
                <a:srgbClr val="FFFFFF"/>
              </a:solidFill>
              <a:latin typeface="Open Sans"/>
              <a:ea typeface="Open Sans"/>
              <a:cs typeface="Open Sans"/>
              <a:sym typeface="Open Sans"/>
            </a:endParaRPr>
          </a:p>
        </p:txBody>
      </p:sp>
      <p:sp>
        <p:nvSpPr>
          <p:cNvPr id="427" name="Google Shape;427;p92"/>
          <p:cNvSpPr/>
          <p:nvPr/>
        </p:nvSpPr>
        <p:spPr>
          <a:xfrm>
            <a:off x="152400" y="114300"/>
            <a:ext cx="6705600" cy="4914900"/>
          </a:xfrm>
          <a:prstGeom prst="rect">
            <a:avLst/>
          </a:prstGeom>
          <a:solidFill>
            <a:srgbClr val="C5DEE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28" name="Google Shape;428;p92"/>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1pPr>
            <a:lvl2pPr marL="914400" lvl="1" indent="-228600" algn="l">
              <a:lnSpc>
                <a:spcPct val="100000"/>
              </a:lnSpc>
              <a:spcBef>
                <a:spcPts val="50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2pPr>
            <a:lvl3pPr marL="1371600" lvl="2" indent="-228600" algn="l">
              <a:lnSpc>
                <a:spcPct val="100000"/>
              </a:lnSpc>
              <a:spcBef>
                <a:spcPts val="50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3pPr>
            <a:lvl4pPr marL="1828800" lvl="3" indent="-228600" algn="l">
              <a:lnSpc>
                <a:spcPct val="100000"/>
              </a:lnSpc>
              <a:spcBef>
                <a:spcPts val="50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4pPr>
            <a:lvl5pPr marL="2286000" lvl="4" indent="-228600" algn="l">
              <a:lnSpc>
                <a:spcPct val="100000"/>
              </a:lnSpc>
              <a:spcBef>
                <a:spcPts val="500"/>
              </a:spcBef>
              <a:spcAft>
                <a:spcPts val="0"/>
              </a:spcAft>
              <a:buClr>
                <a:srgbClr val="FFFFFF"/>
              </a:buClr>
              <a:buSzPts val="1400"/>
              <a:buFont typeface="Open Sans"/>
              <a:buNone/>
              <a:defRPr sz="1400">
                <a:solidFill>
                  <a:srgbClr val="FFFFFF"/>
                </a:solidFill>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29" name="Google Shape;429;p92"/>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Open Sans"/>
              <a:buNone/>
              <a:defRPr sz="1900">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30" name="Google Shape;430;p92"/>
          <p:cNvSpPr txBox="1">
            <a:spLocks noGrp="1"/>
          </p:cNvSpPr>
          <p:nvPr>
            <p:ph type="body" idx="2"/>
          </p:nvPr>
        </p:nvSpPr>
        <p:spPr>
          <a:xfrm>
            <a:off x="464455" y="318408"/>
            <a:ext cx="6302700" cy="43899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31" name="Google Shape;431;p92"/>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3">
    <p:spTree>
      <p:nvGrpSpPr>
        <p:cNvPr id="1" name="Shape 432"/>
        <p:cNvGrpSpPr/>
        <p:nvPr/>
      </p:nvGrpSpPr>
      <p:grpSpPr>
        <a:xfrm>
          <a:off x="0" y="0"/>
          <a:ext cx="0" cy="0"/>
          <a:chOff x="0" y="0"/>
          <a:chExt cx="0" cy="0"/>
        </a:xfrm>
      </p:grpSpPr>
      <p:pic>
        <p:nvPicPr>
          <p:cNvPr id="433" name="Google Shape;433;p93" descr="Google Shape;237;p38"/>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434" name="Google Shape;434;p93"/>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sz="1400" b="0" i="0" u="none" strike="noStrike" cap="none" dirty="0">
              <a:solidFill>
                <a:srgbClr val="000000"/>
              </a:solidFill>
              <a:latin typeface="Arial"/>
              <a:ea typeface="Arial"/>
              <a:cs typeface="Arial"/>
              <a:sym typeface="Arial"/>
            </a:endParaRPr>
          </a:p>
        </p:txBody>
      </p:sp>
      <p:sp>
        <p:nvSpPr>
          <p:cNvPr id="435" name="Google Shape;435;p93"/>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dirty="0">
              <a:solidFill>
                <a:srgbClr val="FFFFFF"/>
              </a:solidFill>
              <a:latin typeface="Calibri"/>
              <a:ea typeface="Calibri"/>
              <a:cs typeface="Calibri"/>
              <a:sym typeface="Calibri"/>
            </a:endParaRPr>
          </a:p>
        </p:txBody>
      </p:sp>
      <p:sp>
        <p:nvSpPr>
          <p:cNvPr id="436" name="Google Shape;436;p93"/>
          <p:cNvSpPr txBox="1">
            <a:spLocks noGrp="1"/>
          </p:cNvSpPr>
          <p:nvPr>
            <p:ph type="body" idx="1"/>
          </p:nvPr>
        </p:nvSpPr>
        <p:spPr>
          <a:xfrm>
            <a:off x="0" y="-17188"/>
            <a:ext cx="7010400" cy="5160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500"/>
              </a:spcBef>
              <a:spcAft>
                <a:spcPts val="0"/>
              </a:spcAft>
              <a:buClr>
                <a:srgbClr val="3366FF"/>
              </a:buClr>
              <a:buSzPts val="3200"/>
              <a:buFont typeface="Open Sans"/>
              <a:buNone/>
              <a:defRPr sz="3200">
                <a:latin typeface="Open Sans"/>
                <a:ea typeface="Open Sans"/>
                <a:cs typeface="Open Sans"/>
                <a:sym typeface="Open Sans"/>
              </a:defRPr>
            </a:lvl1pPr>
            <a:lvl2pPr marL="914400" lvl="1"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2pPr>
            <a:lvl3pPr marL="1371600" lvl="2"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3pPr>
            <a:lvl4pPr marL="1828800" lvl="3"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4pPr>
            <a:lvl5pPr marL="2286000" lvl="4"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37" name="Google Shape;437;p93"/>
          <p:cNvSpPr>
            <a:spLocks noGrp="1"/>
          </p:cNvSpPr>
          <p:nvPr>
            <p:ph type="pic" idx="2"/>
          </p:nvPr>
        </p:nvSpPr>
        <p:spPr>
          <a:xfrm>
            <a:off x="7010400" y="0"/>
            <a:ext cx="2133600" cy="5143500"/>
          </a:xfrm>
          <a:prstGeom prst="rect">
            <a:avLst/>
          </a:prstGeom>
          <a:noFill/>
          <a:ln>
            <a:noFill/>
          </a:ln>
        </p:spPr>
      </p:sp>
      <p:sp>
        <p:nvSpPr>
          <p:cNvPr id="438" name="Google Shape;438;p93"/>
          <p:cNvSpPr txBox="1">
            <a:spLocks noGrp="1"/>
          </p:cNvSpPr>
          <p:nvPr>
            <p:ph type="title"/>
          </p:nvPr>
        </p:nvSpPr>
        <p:spPr>
          <a:xfrm>
            <a:off x="7010400" y="228602"/>
            <a:ext cx="2133600" cy="12549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163B96"/>
              </a:buClr>
              <a:buSzPts val="1800"/>
              <a:buFont typeface="Open Sans"/>
              <a:buNone/>
              <a:defRPr sz="1800" b="1">
                <a:solidFill>
                  <a:srgbClr val="163B96"/>
                </a:solidFill>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39" name="Google Shape;439;p93"/>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p:cSld name="TITLE 3">
    <p:spTree>
      <p:nvGrpSpPr>
        <p:cNvPr id="1" name="Shape 440"/>
        <p:cNvGrpSpPr/>
        <p:nvPr/>
      </p:nvGrpSpPr>
      <p:grpSpPr>
        <a:xfrm>
          <a:off x="0" y="0"/>
          <a:ext cx="0" cy="0"/>
          <a:chOff x="0" y="0"/>
          <a:chExt cx="0" cy="0"/>
        </a:xfrm>
      </p:grpSpPr>
      <p:sp>
        <p:nvSpPr>
          <p:cNvPr id="441" name="Google Shape;441;p94"/>
          <p:cNvSpPr txBox="1">
            <a:spLocks noGrp="1"/>
          </p:cNvSpPr>
          <p:nvPr>
            <p:ph type="body" idx="1"/>
          </p:nvPr>
        </p:nvSpPr>
        <p:spPr>
          <a:xfrm>
            <a:off x="7010413" y="1539719"/>
            <a:ext cx="1959000" cy="1371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300"/>
              </a:spcBef>
              <a:spcAft>
                <a:spcPts val="0"/>
              </a:spcAft>
              <a:buClr>
                <a:srgbClr val="3366FF"/>
              </a:buClr>
              <a:buSzPts val="1900"/>
              <a:buFont typeface="Calibri"/>
              <a:buNone/>
              <a:defRPr sz="1900"/>
            </a:lvl1pPr>
            <a:lvl2pPr marL="914400" lvl="1" indent="-228600" algn="l">
              <a:lnSpc>
                <a:spcPct val="100000"/>
              </a:lnSpc>
              <a:spcBef>
                <a:spcPts val="300"/>
              </a:spcBef>
              <a:spcAft>
                <a:spcPts val="0"/>
              </a:spcAft>
              <a:buClr>
                <a:srgbClr val="3366FF"/>
              </a:buClr>
              <a:buSzPts val="1900"/>
              <a:buFont typeface="Calibri"/>
              <a:buNone/>
              <a:defRPr sz="1900"/>
            </a:lvl2pPr>
            <a:lvl3pPr marL="1371600" lvl="2" indent="-228600" algn="l">
              <a:lnSpc>
                <a:spcPct val="100000"/>
              </a:lnSpc>
              <a:spcBef>
                <a:spcPts val="300"/>
              </a:spcBef>
              <a:spcAft>
                <a:spcPts val="0"/>
              </a:spcAft>
              <a:buClr>
                <a:srgbClr val="3366FF"/>
              </a:buClr>
              <a:buSzPts val="1900"/>
              <a:buFont typeface="Calibri"/>
              <a:buNone/>
              <a:defRPr sz="1900"/>
            </a:lvl3pPr>
            <a:lvl4pPr marL="1828800" lvl="3" indent="-228600" algn="l">
              <a:lnSpc>
                <a:spcPct val="100000"/>
              </a:lnSpc>
              <a:spcBef>
                <a:spcPts val="300"/>
              </a:spcBef>
              <a:spcAft>
                <a:spcPts val="0"/>
              </a:spcAft>
              <a:buClr>
                <a:srgbClr val="3366FF"/>
              </a:buClr>
              <a:buSzPts val="1900"/>
              <a:buFont typeface="Calibri"/>
              <a:buNone/>
              <a:defRPr sz="1900"/>
            </a:lvl4pPr>
            <a:lvl5pPr marL="2286000" lvl="4" indent="-228600" algn="l">
              <a:lnSpc>
                <a:spcPct val="100000"/>
              </a:lnSpc>
              <a:spcBef>
                <a:spcPts val="300"/>
              </a:spcBef>
              <a:spcAft>
                <a:spcPts val="0"/>
              </a:spcAft>
              <a:buClr>
                <a:srgbClr val="3366FF"/>
              </a:buClr>
              <a:buSzPts val="1900"/>
              <a:buFont typeface="Calibri"/>
              <a:buNone/>
              <a:defRPr sz="19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42" name="Google Shape;442;p94"/>
          <p:cNvSpPr txBox="1">
            <a:spLocks noGrp="1"/>
          </p:cNvSpPr>
          <p:nvPr>
            <p:ph type="title"/>
          </p:nvPr>
        </p:nvSpPr>
        <p:spPr>
          <a:xfrm>
            <a:off x="457200" y="1539719"/>
            <a:ext cx="6324600" cy="1371600"/>
          </a:xfrm>
          <a:prstGeom prst="rect">
            <a:avLst/>
          </a:prstGeom>
          <a:noFill/>
          <a:ln>
            <a:noFill/>
          </a:ln>
        </p:spPr>
        <p:txBody>
          <a:bodyPr spcFirstLastPara="1" wrap="square" lIns="45675" tIns="45675" rIns="45675" bIns="45675" anchor="ctr" anchorCtr="0">
            <a:noAutofit/>
          </a:bodyPr>
          <a:lstStyle>
            <a:lvl1pPr lvl="0" algn="r">
              <a:lnSpc>
                <a:spcPct val="100000"/>
              </a:lnSpc>
              <a:spcBef>
                <a:spcPts val="0"/>
              </a:spcBef>
              <a:spcAft>
                <a:spcPts val="0"/>
              </a:spcAft>
              <a:buClr>
                <a:srgbClr val="000090"/>
              </a:buClr>
              <a:buSzPts val="4200"/>
              <a:buFont typeface="Calibri"/>
              <a:buNone/>
              <a:defRPr sz="4200"/>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43" name="Google Shape;443;p94"/>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 text frame with picture 1">
  <p:cSld name="1 text frame with picture 1 2">
    <p:spTree>
      <p:nvGrpSpPr>
        <p:cNvPr id="1" name="Shape 444"/>
        <p:cNvGrpSpPr/>
        <p:nvPr/>
      </p:nvGrpSpPr>
      <p:grpSpPr>
        <a:xfrm>
          <a:off x="0" y="0"/>
          <a:ext cx="0" cy="0"/>
          <a:chOff x="0" y="0"/>
          <a:chExt cx="0" cy="0"/>
        </a:xfrm>
      </p:grpSpPr>
      <p:sp>
        <p:nvSpPr>
          <p:cNvPr id="445" name="Google Shape;445;p95"/>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46" name="Google Shape;446;p95"/>
          <p:cNvSpPr txBox="1">
            <a:spLocks noGrp="1"/>
          </p:cNvSpPr>
          <p:nvPr>
            <p:ph type="body" idx="1"/>
          </p:nvPr>
        </p:nvSpPr>
        <p:spPr>
          <a:xfrm>
            <a:off x="373690" y="1065337"/>
            <a:ext cx="4184100" cy="3624000"/>
          </a:xfrm>
          <a:prstGeom prst="rect">
            <a:avLst/>
          </a:prstGeom>
          <a:noFill/>
          <a:ln>
            <a:noFill/>
          </a:ln>
        </p:spPr>
        <p:txBody>
          <a:bodyPr spcFirstLastPara="1" wrap="square" lIns="45675" tIns="45675" rIns="45675" bIns="45675" anchor="t"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vl1pPr>
            <a:lvl2pPr marL="914400" lvl="1" indent="-381000" algn="l">
              <a:lnSpc>
                <a:spcPct val="100000"/>
              </a:lnSpc>
              <a:spcBef>
                <a:spcPts val="500"/>
              </a:spcBef>
              <a:spcAft>
                <a:spcPts val="0"/>
              </a:spcAft>
              <a:buClr>
                <a:srgbClr val="3366FF"/>
              </a:buClr>
              <a:buSzPts val="2400"/>
              <a:buFont typeface="Helvetica Neue"/>
              <a:buChar char="○"/>
              <a:defRPr sz="2400"/>
            </a:lvl2pPr>
            <a:lvl3pPr marL="1371600" lvl="2" indent="-381000" algn="l">
              <a:lnSpc>
                <a:spcPct val="100000"/>
              </a:lnSpc>
              <a:spcBef>
                <a:spcPts val="500"/>
              </a:spcBef>
              <a:spcAft>
                <a:spcPts val="0"/>
              </a:spcAft>
              <a:buClr>
                <a:srgbClr val="3366FF"/>
              </a:buClr>
              <a:buSzPts val="2400"/>
              <a:buFont typeface="Helvetica Neue"/>
              <a:buChar char="■"/>
              <a:defRPr sz="2400"/>
            </a:lvl3pPr>
            <a:lvl4pPr marL="1828800" lvl="3" indent="-381000" algn="l">
              <a:lnSpc>
                <a:spcPct val="100000"/>
              </a:lnSpc>
              <a:spcBef>
                <a:spcPts val="500"/>
              </a:spcBef>
              <a:spcAft>
                <a:spcPts val="0"/>
              </a:spcAft>
              <a:buClr>
                <a:srgbClr val="3366FF"/>
              </a:buClr>
              <a:buSzPts val="2400"/>
              <a:buFont typeface="Helvetica Neue"/>
              <a:buChar char="●"/>
              <a:defRPr sz="2400"/>
            </a:lvl4pPr>
            <a:lvl5pPr marL="2286000" lvl="4" indent="-381000" algn="l">
              <a:lnSpc>
                <a:spcPct val="100000"/>
              </a:lnSpc>
              <a:spcBef>
                <a:spcPts val="500"/>
              </a:spcBef>
              <a:spcAft>
                <a:spcPts val="0"/>
              </a:spcAft>
              <a:buClr>
                <a:srgbClr val="3366FF"/>
              </a:buClr>
              <a:buSzPts val="2400"/>
              <a:buFont typeface="Helvetica Neue"/>
              <a:buChar char="○"/>
              <a:defRPr sz="24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47" name="Google Shape;447;p95"/>
          <p:cNvSpPr txBox="1">
            <a:spLocks noGrp="1"/>
          </p:cNvSpPr>
          <p:nvPr>
            <p:ph type="body" idx="2"/>
          </p:nvPr>
        </p:nvSpPr>
        <p:spPr>
          <a:xfrm>
            <a:off x="4583627" y="1065338"/>
            <a:ext cx="4184100" cy="3624000"/>
          </a:xfrm>
          <a:prstGeom prst="rect">
            <a:avLst/>
          </a:prstGeom>
          <a:noFill/>
          <a:ln>
            <a:noFill/>
          </a:ln>
        </p:spPr>
        <p:txBody>
          <a:bodyPr spcFirstLastPara="1" wrap="square" lIns="45675" tIns="45675" rIns="45675" bIns="45675" anchor="t"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48" name="Google Shape;448;p95"/>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1 text frame with picture 1">
  <p:cSld name="1_1 text frame with picture 1 3">
    <p:spTree>
      <p:nvGrpSpPr>
        <p:cNvPr id="1" name="Shape 449"/>
        <p:cNvGrpSpPr/>
        <p:nvPr/>
      </p:nvGrpSpPr>
      <p:grpSpPr>
        <a:xfrm>
          <a:off x="0" y="0"/>
          <a:ext cx="0" cy="0"/>
          <a:chOff x="0" y="0"/>
          <a:chExt cx="0" cy="0"/>
        </a:xfrm>
      </p:grpSpPr>
      <p:sp>
        <p:nvSpPr>
          <p:cNvPr id="450" name="Google Shape;450;p96"/>
          <p:cNvSpPr txBox="1">
            <a:spLocks noGrp="1"/>
          </p:cNvSpPr>
          <p:nvPr>
            <p:ph type="title"/>
          </p:nvPr>
        </p:nvSpPr>
        <p:spPr>
          <a:xfrm>
            <a:off x="370900" y="0"/>
            <a:ext cx="8405700" cy="10575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51" name="Google Shape;451;p96"/>
          <p:cNvSpPr txBox="1">
            <a:spLocks noGrp="1"/>
          </p:cNvSpPr>
          <p:nvPr>
            <p:ph type="body" idx="1"/>
          </p:nvPr>
        </p:nvSpPr>
        <p:spPr>
          <a:xfrm>
            <a:off x="6275168" y="1065337"/>
            <a:ext cx="2526000" cy="3624000"/>
          </a:xfrm>
          <a:prstGeom prst="rect">
            <a:avLst/>
          </a:prstGeom>
          <a:noFill/>
          <a:ln>
            <a:noFill/>
          </a:ln>
        </p:spPr>
        <p:txBody>
          <a:bodyPr spcFirstLastPara="1" wrap="square" lIns="45675" tIns="45675" rIns="45675" bIns="45675" anchor="ctr"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vl1pPr>
            <a:lvl2pPr marL="914400" lvl="1" indent="-381000" algn="l">
              <a:lnSpc>
                <a:spcPct val="100000"/>
              </a:lnSpc>
              <a:spcBef>
                <a:spcPts val="500"/>
              </a:spcBef>
              <a:spcAft>
                <a:spcPts val="0"/>
              </a:spcAft>
              <a:buClr>
                <a:srgbClr val="3366FF"/>
              </a:buClr>
              <a:buSzPts val="2400"/>
              <a:buFont typeface="Helvetica Neue"/>
              <a:buChar char="○"/>
              <a:defRPr sz="2400"/>
            </a:lvl2pPr>
            <a:lvl3pPr marL="1371600" lvl="2" indent="-381000" algn="l">
              <a:lnSpc>
                <a:spcPct val="100000"/>
              </a:lnSpc>
              <a:spcBef>
                <a:spcPts val="500"/>
              </a:spcBef>
              <a:spcAft>
                <a:spcPts val="0"/>
              </a:spcAft>
              <a:buClr>
                <a:srgbClr val="3366FF"/>
              </a:buClr>
              <a:buSzPts val="2400"/>
              <a:buFont typeface="Helvetica Neue"/>
              <a:buChar char="■"/>
              <a:defRPr sz="2400"/>
            </a:lvl3pPr>
            <a:lvl4pPr marL="1828800" lvl="3" indent="-381000" algn="l">
              <a:lnSpc>
                <a:spcPct val="100000"/>
              </a:lnSpc>
              <a:spcBef>
                <a:spcPts val="500"/>
              </a:spcBef>
              <a:spcAft>
                <a:spcPts val="0"/>
              </a:spcAft>
              <a:buClr>
                <a:srgbClr val="3366FF"/>
              </a:buClr>
              <a:buSzPts val="2400"/>
              <a:buFont typeface="Helvetica Neue"/>
              <a:buChar char="●"/>
              <a:defRPr sz="2400"/>
            </a:lvl4pPr>
            <a:lvl5pPr marL="2286000" lvl="4" indent="-381000" algn="l">
              <a:lnSpc>
                <a:spcPct val="100000"/>
              </a:lnSpc>
              <a:spcBef>
                <a:spcPts val="500"/>
              </a:spcBef>
              <a:spcAft>
                <a:spcPts val="0"/>
              </a:spcAft>
              <a:buClr>
                <a:srgbClr val="3366FF"/>
              </a:buClr>
              <a:buSzPts val="2400"/>
              <a:buFont typeface="Helvetica Neue"/>
              <a:buChar char="○"/>
              <a:defRPr sz="24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52" name="Google Shape;452;p96"/>
          <p:cNvSpPr txBox="1">
            <a:spLocks noGrp="1"/>
          </p:cNvSpPr>
          <p:nvPr>
            <p:ph type="body" idx="2"/>
          </p:nvPr>
        </p:nvSpPr>
        <p:spPr>
          <a:xfrm>
            <a:off x="3320186" y="1065337"/>
            <a:ext cx="2955000" cy="3618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53" name="Google Shape;453;p96"/>
          <p:cNvSpPr txBox="1">
            <a:spLocks noGrp="1"/>
          </p:cNvSpPr>
          <p:nvPr>
            <p:ph type="body" idx="3"/>
          </p:nvPr>
        </p:nvSpPr>
        <p:spPr>
          <a:xfrm>
            <a:off x="365221" y="1065337"/>
            <a:ext cx="2955000" cy="3618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54" name="Google Shape;454;p96"/>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replace">
  <p:cSld name="replace 4">
    <p:spTree>
      <p:nvGrpSpPr>
        <p:cNvPr id="1" name="Shape 455"/>
        <p:cNvGrpSpPr/>
        <p:nvPr/>
      </p:nvGrpSpPr>
      <p:grpSpPr>
        <a:xfrm>
          <a:off x="0" y="0"/>
          <a:ext cx="0" cy="0"/>
          <a:chOff x="0" y="0"/>
          <a:chExt cx="0" cy="0"/>
        </a:xfrm>
      </p:grpSpPr>
      <p:sp>
        <p:nvSpPr>
          <p:cNvPr id="456" name="Google Shape;456;p97"/>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vl1pPr>
            <a:lvl2pPr marL="914400" lvl="1" indent="-406400" algn="l">
              <a:lnSpc>
                <a:spcPct val="100000"/>
              </a:lnSpc>
              <a:spcBef>
                <a:spcPts val="500"/>
              </a:spcBef>
              <a:spcAft>
                <a:spcPts val="0"/>
              </a:spcAft>
              <a:buClr>
                <a:srgbClr val="3366FF"/>
              </a:buClr>
              <a:buSzPts val="2800"/>
              <a:buFont typeface="Helvetica Neue"/>
              <a:buChar char="○"/>
              <a:defRPr sz="2800"/>
            </a:lvl2pPr>
            <a:lvl3pPr marL="1371600" lvl="2" indent="-406400" algn="l">
              <a:lnSpc>
                <a:spcPct val="100000"/>
              </a:lnSpc>
              <a:spcBef>
                <a:spcPts val="500"/>
              </a:spcBef>
              <a:spcAft>
                <a:spcPts val="0"/>
              </a:spcAft>
              <a:buClr>
                <a:srgbClr val="3366FF"/>
              </a:buClr>
              <a:buSzPts val="2800"/>
              <a:buFont typeface="Helvetica Neue"/>
              <a:buChar char="■"/>
              <a:defRPr sz="2800"/>
            </a:lvl3pPr>
            <a:lvl4pPr marL="1828800" lvl="3" indent="-406400" algn="l">
              <a:lnSpc>
                <a:spcPct val="100000"/>
              </a:lnSpc>
              <a:spcBef>
                <a:spcPts val="500"/>
              </a:spcBef>
              <a:spcAft>
                <a:spcPts val="0"/>
              </a:spcAft>
              <a:buClr>
                <a:srgbClr val="3366FF"/>
              </a:buClr>
              <a:buSzPts val="2800"/>
              <a:buFont typeface="Helvetica Neue"/>
              <a:buChar char="●"/>
              <a:defRPr sz="2800"/>
            </a:lvl4pPr>
            <a:lvl5pPr marL="2286000" lvl="4" indent="-406400" algn="l">
              <a:lnSpc>
                <a:spcPct val="100000"/>
              </a:lnSpc>
              <a:spcBef>
                <a:spcPts val="500"/>
              </a:spcBef>
              <a:spcAft>
                <a:spcPts val="0"/>
              </a:spcAft>
              <a:buClr>
                <a:srgbClr val="3366FF"/>
              </a:buClr>
              <a:buSzPts val="2800"/>
              <a:buFont typeface="Helvetica Neue"/>
              <a:buChar char="○"/>
              <a:defRPr sz="28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57" name="Google Shape;457;p9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58" name="Google Shape;458;p97"/>
          <p:cNvSpPr txBox="1">
            <a:spLocks noGrp="1"/>
          </p:cNvSpPr>
          <p:nvPr>
            <p:ph type="body" idx="2"/>
          </p:nvPr>
        </p:nvSpPr>
        <p:spPr>
          <a:xfrm>
            <a:off x="6838960" y="1105853"/>
            <a:ext cx="1926300" cy="3600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59" name="Google Shape;459;p97"/>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3">
    <p:spTree>
      <p:nvGrpSpPr>
        <p:cNvPr id="1" name="Shape 460"/>
        <p:cNvGrpSpPr/>
        <p:nvPr/>
      </p:nvGrpSpPr>
      <p:grpSpPr>
        <a:xfrm>
          <a:off x="0" y="0"/>
          <a:ext cx="0" cy="0"/>
          <a:chOff x="0" y="0"/>
          <a:chExt cx="0" cy="0"/>
        </a:xfrm>
      </p:grpSpPr>
      <p:sp>
        <p:nvSpPr>
          <p:cNvPr id="461" name="Google Shape;461;p98"/>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rgbClr val="0000FF"/>
              </a:buClr>
              <a:buSzPts val="1800"/>
              <a:buFont typeface="Calibri"/>
              <a:buNone/>
              <a:defRPr sz="1800">
                <a:solidFill>
                  <a:srgbClr val="0000FF"/>
                </a:solidFill>
              </a:defRPr>
            </a:lvl1pPr>
            <a:lvl2pPr marL="914400" lvl="1" indent="-228600" algn="l">
              <a:lnSpc>
                <a:spcPct val="100000"/>
              </a:lnSpc>
              <a:spcBef>
                <a:spcPts val="500"/>
              </a:spcBef>
              <a:spcAft>
                <a:spcPts val="0"/>
              </a:spcAft>
              <a:buClr>
                <a:srgbClr val="0000FF"/>
              </a:buClr>
              <a:buSzPts val="1800"/>
              <a:buFont typeface="Calibri"/>
              <a:buNone/>
              <a:defRPr sz="1800">
                <a:solidFill>
                  <a:srgbClr val="0000FF"/>
                </a:solidFill>
              </a:defRPr>
            </a:lvl2pPr>
            <a:lvl3pPr marL="1371600" lvl="2" indent="-228600" algn="l">
              <a:lnSpc>
                <a:spcPct val="100000"/>
              </a:lnSpc>
              <a:spcBef>
                <a:spcPts val="500"/>
              </a:spcBef>
              <a:spcAft>
                <a:spcPts val="0"/>
              </a:spcAft>
              <a:buClr>
                <a:srgbClr val="0000FF"/>
              </a:buClr>
              <a:buSzPts val="1800"/>
              <a:buFont typeface="Calibri"/>
              <a:buNone/>
              <a:defRPr sz="1800">
                <a:solidFill>
                  <a:srgbClr val="0000FF"/>
                </a:solidFill>
              </a:defRPr>
            </a:lvl3pPr>
            <a:lvl4pPr marL="1828800" lvl="3" indent="-228600" algn="l">
              <a:lnSpc>
                <a:spcPct val="100000"/>
              </a:lnSpc>
              <a:spcBef>
                <a:spcPts val="500"/>
              </a:spcBef>
              <a:spcAft>
                <a:spcPts val="0"/>
              </a:spcAft>
              <a:buClr>
                <a:srgbClr val="0000FF"/>
              </a:buClr>
              <a:buSzPts val="1800"/>
              <a:buFont typeface="Calibri"/>
              <a:buNone/>
              <a:defRPr sz="1800">
                <a:solidFill>
                  <a:srgbClr val="0000FF"/>
                </a:solidFill>
              </a:defRPr>
            </a:lvl4pPr>
            <a:lvl5pPr marL="2286000" lvl="4" indent="-228600" algn="l">
              <a:lnSpc>
                <a:spcPct val="100000"/>
              </a:lnSpc>
              <a:spcBef>
                <a:spcPts val="500"/>
              </a:spcBef>
              <a:spcAft>
                <a:spcPts val="0"/>
              </a:spcAft>
              <a:buClr>
                <a:srgbClr val="0000FF"/>
              </a:buClr>
              <a:buSzPts val="1800"/>
              <a:buFont typeface="Calibri"/>
              <a:buNone/>
              <a:defRPr sz="1800">
                <a:solidFill>
                  <a:srgbClr val="0000FF"/>
                </a:solidFil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62" name="Google Shape;462;p98"/>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000090"/>
              </a:buClr>
              <a:buSzPts val="1900"/>
              <a:buFont typeface="Calibri"/>
              <a:buNone/>
              <a:defRPr sz="1900"/>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63" name="Google Shape;463;p98"/>
          <p:cNvSpPr txBox="1">
            <a:spLocks noGrp="1"/>
          </p:cNvSpPr>
          <p:nvPr>
            <p:ph type="body" idx="2"/>
          </p:nvPr>
        </p:nvSpPr>
        <p:spPr>
          <a:xfrm>
            <a:off x="464464" y="318407"/>
            <a:ext cx="6302700" cy="43899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64" name="Google Shape;464;p98"/>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465"/>
        <p:cNvGrpSpPr/>
        <p:nvPr/>
      </p:nvGrpSpPr>
      <p:grpSpPr>
        <a:xfrm>
          <a:off x="0" y="0"/>
          <a:ext cx="0" cy="0"/>
          <a:chOff x="0" y="0"/>
          <a:chExt cx="0" cy="0"/>
        </a:xfrm>
      </p:grpSpPr>
      <p:sp>
        <p:nvSpPr>
          <p:cNvPr id="466" name="Google Shape;466;p99"/>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3200"/>
              <a:buFont typeface="Open Sans"/>
              <a:buNone/>
              <a:defRPr>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67" name="Google Shape;467;p99"/>
          <p:cNvSpPr txBox="1">
            <a:spLocks noGrp="1"/>
          </p:cNvSpPr>
          <p:nvPr>
            <p:ph type="body" idx="1"/>
          </p:nvPr>
        </p:nvSpPr>
        <p:spPr>
          <a:xfrm>
            <a:off x="381021" y="1289302"/>
            <a:ext cx="8407800" cy="3305700"/>
          </a:xfrm>
          <a:prstGeom prst="rect">
            <a:avLst/>
          </a:prstGeom>
          <a:noFill/>
          <a:ln>
            <a:noFill/>
          </a:ln>
        </p:spPr>
        <p:txBody>
          <a:bodyPr spcFirstLastPara="1" wrap="square" lIns="45675" tIns="45675" rIns="45675" bIns="45675" anchor="ctr" anchorCtr="0">
            <a:noAutofit/>
          </a:bodyPr>
          <a:lstStyle>
            <a:lvl1pPr marL="457200" lvl="0"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1pPr>
            <a:lvl2pPr marL="914400" lvl="1"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2pPr>
            <a:lvl3pPr marL="1371600" lvl="2"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3pPr>
            <a:lvl4pPr marL="1828800" lvl="3"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4pPr>
            <a:lvl5pPr marL="2286000" lvl="4" indent="-381000" algn="l">
              <a:lnSpc>
                <a:spcPct val="100000"/>
              </a:lnSpc>
              <a:spcBef>
                <a:spcPts val="500"/>
              </a:spcBef>
              <a:spcAft>
                <a:spcPts val="0"/>
              </a:spcAft>
              <a:buClr>
                <a:srgbClr val="3366FF"/>
              </a:buClr>
              <a:buSzPts val="2400"/>
              <a:buFont typeface="Helvetica Neue"/>
              <a:buChar char="○"/>
              <a:defRPr sz="24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68" name="Google Shape;468;p99"/>
          <p:cNvSpPr txBox="1">
            <a:spLocks noGrp="1"/>
          </p:cNvSpPr>
          <p:nvPr>
            <p:ph type="sldNum" idx="12"/>
          </p:nvPr>
        </p:nvSpPr>
        <p:spPr>
          <a:xfrm>
            <a:off x="8521084" y="477207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469"/>
        <p:cNvGrpSpPr/>
        <p:nvPr/>
      </p:nvGrpSpPr>
      <p:grpSpPr>
        <a:xfrm>
          <a:off x="0" y="0"/>
          <a:ext cx="0" cy="0"/>
          <a:chOff x="0" y="0"/>
          <a:chExt cx="0" cy="0"/>
        </a:xfrm>
      </p:grpSpPr>
      <p:sp>
        <p:nvSpPr>
          <p:cNvPr id="470" name="Google Shape;470;p100"/>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4">
    <p:spTree>
      <p:nvGrpSpPr>
        <p:cNvPr id="1" name="Shape 471"/>
        <p:cNvGrpSpPr/>
        <p:nvPr/>
      </p:nvGrpSpPr>
      <p:grpSpPr>
        <a:xfrm>
          <a:off x="0" y="0"/>
          <a:ext cx="0" cy="0"/>
          <a:chOff x="0" y="0"/>
          <a:chExt cx="0" cy="0"/>
        </a:xfrm>
      </p:grpSpPr>
      <p:sp>
        <p:nvSpPr>
          <p:cNvPr id="472" name="Google Shape;472;p101"/>
          <p:cNvSpPr/>
          <p:nvPr/>
        </p:nvSpPr>
        <p:spPr>
          <a:xfrm>
            <a:off x="0" y="0"/>
            <a:ext cx="91440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dirty="0">
              <a:solidFill>
                <a:srgbClr val="FFFFFF"/>
              </a:solidFill>
              <a:latin typeface="Calibri"/>
              <a:ea typeface="Calibri"/>
              <a:cs typeface="Calibri"/>
              <a:sym typeface="Calibri"/>
            </a:endParaRPr>
          </a:p>
        </p:txBody>
      </p:sp>
      <p:sp>
        <p:nvSpPr>
          <p:cNvPr id="473" name="Google Shape;473;p101"/>
          <p:cNvSpPr txBox="1">
            <a:spLocks noGrp="1"/>
          </p:cNvSpPr>
          <p:nvPr>
            <p:ph type="body" idx="1"/>
          </p:nvPr>
        </p:nvSpPr>
        <p:spPr>
          <a:xfrm>
            <a:off x="0" y="-17188"/>
            <a:ext cx="7010400" cy="5160600"/>
          </a:xfrm>
          <a:prstGeom prst="rect">
            <a:avLst/>
          </a:prstGeom>
          <a:noFill/>
          <a:ln>
            <a:noFill/>
          </a:ln>
        </p:spPr>
        <p:txBody>
          <a:bodyPr spcFirstLastPara="1" wrap="square" lIns="45675" tIns="45675" rIns="45675" bIns="45675" anchor="ctr" anchorCtr="0">
            <a:noAutofit/>
          </a:bodyPr>
          <a:lstStyle>
            <a:lvl1pPr marL="457200" lvl="0" indent="-228600" algn="l">
              <a:lnSpc>
                <a:spcPct val="100000"/>
              </a:lnSpc>
              <a:spcBef>
                <a:spcPts val="500"/>
              </a:spcBef>
              <a:spcAft>
                <a:spcPts val="0"/>
              </a:spcAft>
              <a:buClr>
                <a:srgbClr val="3366FF"/>
              </a:buClr>
              <a:buSzPts val="3200"/>
              <a:buFont typeface="Open Sans"/>
              <a:buNone/>
              <a:defRPr sz="3200">
                <a:latin typeface="Open Sans"/>
                <a:ea typeface="Open Sans"/>
                <a:cs typeface="Open Sans"/>
                <a:sym typeface="Open Sans"/>
              </a:defRPr>
            </a:lvl1pPr>
            <a:lvl2pPr marL="914400" lvl="1"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2pPr>
            <a:lvl3pPr marL="1371600" lvl="2"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3pPr>
            <a:lvl4pPr marL="1828800" lvl="3"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4pPr>
            <a:lvl5pPr marL="2286000" lvl="4" indent="-431800" algn="l">
              <a:lnSpc>
                <a:spcPct val="100000"/>
              </a:lnSpc>
              <a:spcBef>
                <a:spcPts val="500"/>
              </a:spcBef>
              <a:spcAft>
                <a:spcPts val="0"/>
              </a:spcAft>
              <a:buClr>
                <a:srgbClr val="3366FF"/>
              </a:buClr>
              <a:buSzPts val="3200"/>
              <a:buFont typeface="Open Sans"/>
              <a:buChar char="○"/>
              <a:defRPr sz="3200">
                <a:latin typeface="Open Sans"/>
                <a:ea typeface="Open Sans"/>
                <a:cs typeface="Open Sans"/>
                <a:sym typeface="Open Sans"/>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74" name="Google Shape;474;p101"/>
          <p:cNvSpPr>
            <a:spLocks noGrp="1"/>
          </p:cNvSpPr>
          <p:nvPr>
            <p:ph type="pic" idx="2"/>
          </p:nvPr>
        </p:nvSpPr>
        <p:spPr>
          <a:xfrm>
            <a:off x="7010400" y="0"/>
            <a:ext cx="2133600" cy="5143500"/>
          </a:xfrm>
          <a:prstGeom prst="rect">
            <a:avLst/>
          </a:prstGeom>
          <a:noFill/>
          <a:ln>
            <a:noFill/>
          </a:ln>
        </p:spPr>
      </p:sp>
      <p:sp>
        <p:nvSpPr>
          <p:cNvPr id="475" name="Google Shape;475;p101"/>
          <p:cNvSpPr txBox="1">
            <a:spLocks noGrp="1"/>
          </p:cNvSpPr>
          <p:nvPr>
            <p:ph type="title"/>
          </p:nvPr>
        </p:nvSpPr>
        <p:spPr>
          <a:xfrm>
            <a:off x="7010400" y="228602"/>
            <a:ext cx="2133600" cy="1254900"/>
          </a:xfrm>
          <a:prstGeom prst="rect">
            <a:avLst/>
          </a:prstGeom>
          <a:noFill/>
          <a:ln>
            <a:noFill/>
          </a:ln>
        </p:spPr>
        <p:txBody>
          <a:bodyPr spcFirstLastPara="1" wrap="square" lIns="45675" tIns="45675" rIns="45675" bIns="45675" anchor="t" anchorCtr="0">
            <a:noAutofit/>
          </a:bodyPr>
          <a:lstStyle>
            <a:lvl1pPr lvl="0" algn="l">
              <a:lnSpc>
                <a:spcPct val="100000"/>
              </a:lnSpc>
              <a:spcBef>
                <a:spcPts val="0"/>
              </a:spcBef>
              <a:spcAft>
                <a:spcPts val="0"/>
              </a:spcAft>
              <a:buClr>
                <a:srgbClr val="163B96"/>
              </a:buClr>
              <a:buSzPts val="1800"/>
              <a:buFont typeface="Open Sans"/>
              <a:buNone/>
              <a:defRPr sz="1800" b="1">
                <a:solidFill>
                  <a:srgbClr val="163B96"/>
                </a:solidFill>
                <a:latin typeface="Open Sans"/>
                <a:ea typeface="Open Sans"/>
                <a:cs typeface="Open Sans"/>
                <a:sym typeface="Open Sans"/>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76" name="Google Shape;476;p101"/>
          <p:cNvSpPr txBox="1">
            <a:spLocks noGrp="1"/>
          </p:cNvSpPr>
          <p:nvPr>
            <p:ph type="sldNum" idx="12"/>
          </p:nvPr>
        </p:nvSpPr>
        <p:spPr>
          <a:xfrm>
            <a:off x="8536116" y="4769583"/>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replace">
  <p:cSld name="1_replace 3">
    <p:spTree>
      <p:nvGrpSpPr>
        <p:cNvPr id="1" name="Shape 477"/>
        <p:cNvGrpSpPr/>
        <p:nvPr/>
      </p:nvGrpSpPr>
      <p:grpSpPr>
        <a:xfrm>
          <a:off x="0" y="0"/>
          <a:ext cx="0" cy="0"/>
          <a:chOff x="0" y="0"/>
          <a:chExt cx="0" cy="0"/>
        </a:xfrm>
      </p:grpSpPr>
      <p:sp>
        <p:nvSpPr>
          <p:cNvPr id="478" name="Google Shape;478;p102"/>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ctr" anchorCtr="0">
            <a:noAutofit/>
          </a:bodyPr>
          <a:lstStyle>
            <a:lvl1pPr marL="457200" lvl="0" indent="-406400" algn="l">
              <a:lnSpc>
                <a:spcPct val="100000"/>
              </a:lnSpc>
              <a:spcBef>
                <a:spcPts val="500"/>
              </a:spcBef>
              <a:spcAft>
                <a:spcPts val="0"/>
              </a:spcAft>
              <a:buClr>
                <a:srgbClr val="3366FF"/>
              </a:buClr>
              <a:buSzPts val="2800"/>
              <a:buFont typeface="Helvetica Neue"/>
              <a:buChar char="●"/>
              <a:defRPr sz="2800"/>
            </a:lvl1pPr>
            <a:lvl2pPr marL="914400" lvl="1" indent="-406400" algn="l">
              <a:lnSpc>
                <a:spcPct val="100000"/>
              </a:lnSpc>
              <a:spcBef>
                <a:spcPts val="500"/>
              </a:spcBef>
              <a:spcAft>
                <a:spcPts val="0"/>
              </a:spcAft>
              <a:buClr>
                <a:srgbClr val="3366FF"/>
              </a:buClr>
              <a:buSzPts val="2800"/>
              <a:buFont typeface="Helvetica Neue"/>
              <a:buChar char="○"/>
              <a:defRPr sz="2800"/>
            </a:lvl2pPr>
            <a:lvl3pPr marL="1371600" lvl="2" indent="-406400" algn="l">
              <a:lnSpc>
                <a:spcPct val="100000"/>
              </a:lnSpc>
              <a:spcBef>
                <a:spcPts val="500"/>
              </a:spcBef>
              <a:spcAft>
                <a:spcPts val="0"/>
              </a:spcAft>
              <a:buClr>
                <a:srgbClr val="3366FF"/>
              </a:buClr>
              <a:buSzPts val="2800"/>
              <a:buFont typeface="Helvetica Neue"/>
              <a:buChar char="■"/>
              <a:defRPr sz="2800"/>
            </a:lvl3pPr>
            <a:lvl4pPr marL="1828800" lvl="3" indent="-406400" algn="l">
              <a:lnSpc>
                <a:spcPct val="100000"/>
              </a:lnSpc>
              <a:spcBef>
                <a:spcPts val="500"/>
              </a:spcBef>
              <a:spcAft>
                <a:spcPts val="0"/>
              </a:spcAft>
              <a:buClr>
                <a:srgbClr val="3366FF"/>
              </a:buClr>
              <a:buSzPts val="2800"/>
              <a:buFont typeface="Helvetica Neue"/>
              <a:buChar char="●"/>
              <a:defRPr sz="2800"/>
            </a:lvl4pPr>
            <a:lvl5pPr marL="2286000" lvl="4" indent="-406400" algn="l">
              <a:lnSpc>
                <a:spcPct val="100000"/>
              </a:lnSpc>
              <a:spcBef>
                <a:spcPts val="500"/>
              </a:spcBef>
              <a:spcAft>
                <a:spcPts val="0"/>
              </a:spcAft>
              <a:buClr>
                <a:srgbClr val="3366FF"/>
              </a:buClr>
              <a:buSzPts val="2800"/>
              <a:buFont typeface="Helvetica Neue"/>
              <a:buChar char="○"/>
              <a:defRPr sz="2800"/>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79" name="Google Shape;479;p102"/>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Clr>
                <a:srgbClr val="000090"/>
              </a:buClr>
              <a:buSzPts val="1800"/>
              <a:buNone/>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80" name="Google Shape;480;p102"/>
          <p:cNvSpPr txBox="1">
            <a:spLocks noGrp="1"/>
          </p:cNvSpPr>
          <p:nvPr>
            <p:ph type="body" idx="2"/>
          </p:nvPr>
        </p:nvSpPr>
        <p:spPr>
          <a:xfrm>
            <a:off x="6838953" y="1105851"/>
            <a:ext cx="1926300" cy="3600600"/>
          </a:xfrm>
          <a:prstGeom prst="rect">
            <a:avLst/>
          </a:prstGeom>
          <a:noFill/>
          <a:ln>
            <a:noFill/>
          </a:ln>
        </p:spPr>
        <p:txBody>
          <a:bodyPr spcFirstLastPara="1" wrap="square" lIns="45675" tIns="45675" rIns="45675" bIns="45675" anchor="ctr" anchorCtr="0">
            <a:noAutofit/>
          </a:bodyPr>
          <a:lstStyle>
            <a:lvl1pPr marL="457200" lvl="0" indent="-355600" algn="l">
              <a:lnSpc>
                <a:spcPct val="100000"/>
              </a:lnSpc>
              <a:spcBef>
                <a:spcPts val="500"/>
              </a:spcBef>
              <a:spcAft>
                <a:spcPts val="0"/>
              </a:spcAft>
              <a:buSzPts val="2000"/>
              <a:buChar char="●"/>
              <a:defRPr/>
            </a:lvl1pPr>
            <a:lvl2pPr marL="914400" lvl="1" indent="-355600" algn="l">
              <a:lnSpc>
                <a:spcPct val="100000"/>
              </a:lnSpc>
              <a:spcBef>
                <a:spcPts val="500"/>
              </a:spcBef>
              <a:spcAft>
                <a:spcPts val="0"/>
              </a:spcAft>
              <a:buSzPts val="2000"/>
              <a:buChar char="○"/>
              <a:defRPr/>
            </a:lvl2pPr>
            <a:lvl3pPr marL="1371600" lvl="2" indent="-355600" algn="l">
              <a:lnSpc>
                <a:spcPct val="100000"/>
              </a:lnSpc>
              <a:spcBef>
                <a:spcPts val="500"/>
              </a:spcBef>
              <a:spcAft>
                <a:spcPts val="0"/>
              </a:spcAft>
              <a:buSzPts val="2000"/>
              <a:buChar char="■"/>
              <a:defRPr/>
            </a:lvl3pPr>
            <a:lvl4pPr marL="1828800" lvl="3" indent="-355600" algn="l">
              <a:lnSpc>
                <a:spcPct val="100000"/>
              </a:lnSpc>
              <a:spcBef>
                <a:spcPts val="500"/>
              </a:spcBef>
              <a:spcAft>
                <a:spcPts val="0"/>
              </a:spcAft>
              <a:buSzPts val="2000"/>
              <a:buChar char="●"/>
              <a:defRPr/>
            </a:lvl4pPr>
            <a:lvl5pPr marL="2286000" lvl="4" indent="-355600" algn="l">
              <a:lnSpc>
                <a:spcPct val="100000"/>
              </a:lnSpc>
              <a:spcBef>
                <a:spcPts val="500"/>
              </a:spcBef>
              <a:spcAft>
                <a:spcPts val="0"/>
              </a:spcAft>
              <a:buSzPts val="2000"/>
              <a:buChar char="○"/>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81" name="Google Shape;481;p102"/>
          <p:cNvSpPr txBox="1">
            <a:spLocks noGrp="1"/>
          </p:cNvSpPr>
          <p:nvPr>
            <p:ph type="sldNum" idx="12"/>
          </p:nvPr>
        </p:nvSpPr>
        <p:spPr>
          <a:xfrm>
            <a:off x="8521084" y="4772116"/>
            <a:ext cx="273600" cy="2643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1pPr>
            <a:lvl2pPr marL="0" marR="0" lvl="1"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2pPr>
            <a:lvl3pPr marL="0" marR="0" lvl="2"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3pPr>
            <a:lvl4pPr marL="0" marR="0" lvl="3"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4pPr>
            <a:lvl5pPr marL="0" marR="0" lvl="4"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5pPr>
            <a:lvl6pPr marL="0" marR="0" lvl="5"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6pPr>
            <a:lvl7pPr marL="0" marR="0" lvl="6"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7pPr>
            <a:lvl8pPr marL="0" marR="0" lvl="7"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8pPr>
            <a:lvl9pPr marL="0" marR="0" lvl="8" indent="0" algn="r">
              <a:lnSpc>
                <a:spcPct val="100000"/>
              </a:lnSpc>
              <a:spcBef>
                <a:spcPts val="0"/>
              </a:spcBef>
              <a:spcAft>
                <a:spcPts val="0"/>
              </a:spcAft>
              <a:buClr>
                <a:srgbClr val="0000FF"/>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482"/>
        <p:cNvGrpSpPr/>
        <p:nvPr/>
      </p:nvGrpSpPr>
      <p:grpSpPr>
        <a:xfrm>
          <a:off x="0" y="0"/>
          <a:ext cx="0" cy="0"/>
          <a:chOff x="0" y="0"/>
          <a:chExt cx="0" cy="0"/>
        </a:xfrm>
      </p:grpSpPr>
      <p:sp>
        <p:nvSpPr>
          <p:cNvPr id="483" name="Google Shape;483;p10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Autofit/>
          </a:bodyPr>
          <a:lstStyle>
            <a:lvl1pPr lvl="0" algn="ctr">
              <a:lnSpc>
                <a:spcPct val="100000"/>
              </a:lnSpc>
              <a:spcBef>
                <a:spcPts val="0"/>
              </a:spcBef>
              <a:spcAft>
                <a:spcPts val="0"/>
              </a:spcAft>
              <a:buClr>
                <a:srgbClr val="000000"/>
              </a:buClr>
              <a:buSzPts val="4400"/>
              <a:buFont typeface="Calibri"/>
              <a:buNone/>
              <a:defRPr sz="4400">
                <a:solidFill>
                  <a:srgbClr val="000000"/>
                </a:solidFill>
              </a:defRPr>
            </a:lvl1pPr>
            <a:lvl2pPr lvl="1" algn="l">
              <a:lnSpc>
                <a:spcPct val="100000"/>
              </a:lnSpc>
              <a:spcBef>
                <a:spcPts val="0"/>
              </a:spcBef>
              <a:spcAft>
                <a:spcPts val="0"/>
              </a:spcAft>
              <a:buClr>
                <a:srgbClr val="000090"/>
              </a:buClr>
              <a:buSzPts val="1800"/>
              <a:buNone/>
              <a:defRPr/>
            </a:lvl2pPr>
            <a:lvl3pPr lvl="2" algn="l">
              <a:lnSpc>
                <a:spcPct val="100000"/>
              </a:lnSpc>
              <a:spcBef>
                <a:spcPts val="0"/>
              </a:spcBef>
              <a:spcAft>
                <a:spcPts val="0"/>
              </a:spcAft>
              <a:buClr>
                <a:srgbClr val="000090"/>
              </a:buClr>
              <a:buSzPts val="1800"/>
              <a:buNone/>
              <a:defRPr/>
            </a:lvl3pPr>
            <a:lvl4pPr lvl="3" algn="l">
              <a:lnSpc>
                <a:spcPct val="100000"/>
              </a:lnSpc>
              <a:spcBef>
                <a:spcPts val="0"/>
              </a:spcBef>
              <a:spcAft>
                <a:spcPts val="0"/>
              </a:spcAft>
              <a:buClr>
                <a:srgbClr val="000090"/>
              </a:buClr>
              <a:buSzPts val="1800"/>
              <a:buNone/>
              <a:defRPr/>
            </a:lvl4pPr>
            <a:lvl5pPr lvl="4" algn="l">
              <a:lnSpc>
                <a:spcPct val="100000"/>
              </a:lnSpc>
              <a:spcBef>
                <a:spcPts val="0"/>
              </a:spcBef>
              <a:spcAft>
                <a:spcPts val="0"/>
              </a:spcAft>
              <a:buClr>
                <a:srgbClr val="000090"/>
              </a:buClr>
              <a:buSzPts val="1800"/>
              <a:buNone/>
              <a:defRPr/>
            </a:lvl5pPr>
            <a:lvl6pPr lvl="5" algn="l">
              <a:lnSpc>
                <a:spcPct val="100000"/>
              </a:lnSpc>
              <a:spcBef>
                <a:spcPts val="0"/>
              </a:spcBef>
              <a:spcAft>
                <a:spcPts val="0"/>
              </a:spcAft>
              <a:buClr>
                <a:srgbClr val="000090"/>
              </a:buClr>
              <a:buSzPts val="1800"/>
              <a:buNone/>
              <a:defRPr/>
            </a:lvl6pPr>
            <a:lvl7pPr lvl="6" algn="l">
              <a:lnSpc>
                <a:spcPct val="100000"/>
              </a:lnSpc>
              <a:spcBef>
                <a:spcPts val="0"/>
              </a:spcBef>
              <a:spcAft>
                <a:spcPts val="0"/>
              </a:spcAft>
              <a:buClr>
                <a:srgbClr val="000090"/>
              </a:buClr>
              <a:buSzPts val="1800"/>
              <a:buNone/>
              <a:defRPr/>
            </a:lvl7pPr>
            <a:lvl8pPr lvl="7" algn="l">
              <a:lnSpc>
                <a:spcPct val="100000"/>
              </a:lnSpc>
              <a:spcBef>
                <a:spcPts val="0"/>
              </a:spcBef>
              <a:spcAft>
                <a:spcPts val="0"/>
              </a:spcAft>
              <a:buClr>
                <a:srgbClr val="000090"/>
              </a:buClr>
              <a:buSzPts val="1800"/>
              <a:buNone/>
              <a:defRPr/>
            </a:lvl8pPr>
            <a:lvl9pPr lvl="8" algn="l">
              <a:lnSpc>
                <a:spcPct val="100000"/>
              </a:lnSpc>
              <a:spcBef>
                <a:spcPts val="0"/>
              </a:spcBef>
              <a:spcAft>
                <a:spcPts val="0"/>
              </a:spcAft>
              <a:buClr>
                <a:srgbClr val="000090"/>
              </a:buClr>
              <a:buSzPts val="1800"/>
              <a:buNone/>
              <a:defRPr/>
            </a:lvl9pPr>
          </a:lstStyle>
          <a:p>
            <a:endParaRPr/>
          </a:p>
        </p:txBody>
      </p:sp>
      <p:sp>
        <p:nvSpPr>
          <p:cNvPr id="484" name="Google Shape;484;p103"/>
          <p:cNvSpPr txBox="1">
            <a:spLocks noGrp="1"/>
          </p:cNvSpPr>
          <p:nvPr>
            <p:ph type="body" idx="1"/>
          </p:nvPr>
        </p:nvSpPr>
        <p:spPr>
          <a:xfrm>
            <a:off x="457200" y="1200150"/>
            <a:ext cx="8229600" cy="3394500"/>
          </a:xfrm>
          <a:prstGeom prst="rect">
            <a:avLst/>
          </a:prstGeom>
          <a:noFill/>
          <a:ln>
            <a:noFill/>
          </a:ln>
        </p:spPr>
        <p:txBody>
          <a:bodyPr spcFirstLastPara="1" wrap="square" lIns="45675" tIns="45675" rIns="45675" bIns="45675" anchor="t" anchorCtr="0">
            <a:noAutofit/>
          </a:bodyPr>
          <a:lstStyle>
            <a:lvl1pPr marL="457200" lvl="0" indent="-431800" algn="l">
              <a:lnSpc>
                <a:spcPct val="100000"/>
              </a:lnSpc>
              <a:spcBef>
                <a:spcPts val="600"/>
              </a:spcBef>
              <a:spcAft>
                <a:spcPts val="0"/>
              </a:spcAft>
              <a:buClr>
                <a:srgbClr val="000000"/>
              </a:buClr>
              <a:buSzPts val="3200"/>
              <a:buFont typeface="Arial"/>
              <a:buChar char="•"/>
              <a:defRPr sz="3200">
                <a:solidFill>
                  <a:srgbClr val="000000"/>
                </a:solidFill>
              </a:defRPr>
            </a:lvl1pPr>
            <a:lvl2pPr marL="914400" lvl="1" indent="-431800" algn="l">
              <a:lnSpc>
                <a:spcPct val="100000"/>
              </a:lnSpc>
              <a:spcBef>
                <a:spcPts val="600"/>
              </a:spcBef>
              <a:spcAft>
                <a:spcPts val="0"/>
              </a:spcAft>
              <a:buClr>
                <a:srgbClr val="000000"/>
              </a:buClr>
              <a:buSzPts val="3200"/>
              <a:buFont typeface="Arial"/>
              <a:buChar char="–"/>
              <a:defRPr sz="3200">
                <a:solidFill>
                  <a:srgbClr val="000000"/>
                </a:solidFill>
              </a:defRPr>
            </a:lvl2pPr>
            <a:lvl3pPr marL="1371600" lvl="2" indent="-431800" algn="l">
              <a:lnSpc>
                <a:spcPct val="100000"/>
              </a:lnSpc>
              <a:spcBef>
                <a:spcPts val="600"/>
              </a:spcBef>
              <a:spcAft>
                <a:spcPts val="0"/>
              </a:spcAft>
              <a:buClr>
                <a:srgbClr val="000000"/>
              </a:buClr>
              <a:buSzPts val="3200"/>
              <a:buFont typeface="Arial"/>
              <a:buChar char="•"/>
              <a:defRPr sz="3200">
                <a:solidFill>
                  <a:srgbClr val="000000"/>
                </a:solidFill>
              </a:defRPr>
            </a:lvl3pPr>
            <a:lvl4pPr marL="1828800" lvl="3" indent="-431800" algn="l">
              <a:lnSpc>
                <a:spcPct val="100000"/>
              </a:lnSpc>
              <a:spcBef>
                <a:spcPts val="600"/>
              </a:spcBef>
              <a:spcAft>
                <a:spcPts val="0"/>
              </a:spcAft>
              <a:buClr>
                <a:srgbClr val="000000"/>
              </a:buClr>
              <a:buSzPts val="3200"/>
              <a:buFont typeface="Arial"/>
              <a:buChar char="–"/>
              <a:defRPr sz="3200">
                <a:solidFill>
                  <a:srgbClr val="000000"/>
                </a:solidFill>
              </a:defRPr>
            </a:lvl4pPr>
            <a:lvl5pPr marL="2286000" lvl="4" indent="-431800" algn="l">
              <a:lnSpc>
                <a:spcPct val="100000"/>
              </a:lnSpc>
              <a:spcBef>
                <a:spcPts val="600"/>
              </a:spcBef>
              <a:spcAft>
                <a:spcPts val="0"/>
              </a:spcAft>
              <a:buClr>
                <a:srgbClr val="000000"/>
              </a:buClr>
              <a:buSzPts val="3200"/>
              <a:buFont typeface="Arial"/>
              <a:buChar char="»"/>
              <a:defRPr sz="3200">
                <a:solidFill>
                  <a:srgbClr val="000000"/>
                </a:solidFill>
              </a:defRPr>
            </a:lvl5pPr>
            <a:lvl6pPr marL="2743200" lvl="5" indent="-355600" algn="l">
              <a:lnSpc>
                <a:spcPct val="100000"/>
              </a:lnSpc>
              <a:spcBef>
                <a:spcPts val="500"/>
              </a:spcBef>
              <a:spcAft>
                <a:spcPts val="0"/>
              </a:spcAft>
              <a:buSzPts val="2000"/>
              <a:buChar char="■"/>
              <a:defRPr/>
            </a:lvl6pPr>
            <a:lvl7pPr marL="3200400" lvl="6" indent="-355600" algn="l">
              <a:lnSpc>
                <a:spcPct val="100000"/>
              </a:lnSpc>
              <a:spcBef>
                <a:spcPts val="500"/>
              </a:spcBef>
              <a:spcAft>
                <a:spcPts val="0"/>
              </a:spcAft>
              <a:buSzPts val="2000"/>
              <a:buChar char="●"/>
              <a:defRPr/>
            </a:lvl7pPr>
            <a:lvl8pPr marL="3657600" lvl="7" indent="-355600" algn="l">
              <a:lnSpc>
                <a:spcPct val="100000"/>
              </a:lnSpc>
              <a:spcBef>
                <a:spcPts val="500"/>
              </a:spcBef>
              <a:spcAft>
                <a:spcPts val="0"/>
              </a:spcAft>
              <a:buSzPts val="2000"/>
              <a:buChar char="○"/>
              <a:defRPr/>
            </a:lvl8pPr>
            <a:lvl9pPr marL="4114800" lvl="8" indent="-355600" algn="l">
              <a:lnSpc>
                <a:spcPct val="100000"/>
              </a:lnSpc>
              <a:spcBef>
                <a:spcPts val="500"/>
              </a:spcBef>
              <a:spcAft>
                <a:spcPts val="0"/>
              </a:spcAft>
              <a:buSzPts val="2000"/>
              <a:buChar char="■"/>
              <a:defRPr/>
            </a:lvl9pPr>
          </a:lstStyle>
          <a:p>
            <a:endParaRPr/>
          </a:p>
        </p:txBody>
      </p:sp>
      <p:sp>
        <p:nvSpPr>
          <p:cNvPr id="485" name="Google Shape;485;p103"/>
          <p:cNvSpPr txBox="1">
            <a:spLocks noGrp="1"/>
          </p:cNvSpPr>
          <p:nvPr>
            <p:ph type="sldNum" idx="12"/>
          </p:nvPr>
        </p:nvSpPr>
        <p:spPr>
          <a:xfrm>
            <a:off x="8428216" y="4769612"/>
            <a:ext cx="258600" cy="2691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Default 1">
  <p:cSld name="TITLE_AND_BODY_1">
    <p:spTree>
      <p:nvGrpSpPr>
        <p:cNvPr id="1" name="Shape 486"/>
        <p:cNvGrpSpPr/>
        <p:nvPr/>
      </p:nvGrpSpPr>
      <p:grpSpPr>
        <a:xfrm>
          <a:off x="0" y="0"/>
          <a:ext cx="0" cy="0"/>
          <a:chOff x="0" y="0"/>
          <a:chExt cx="0" cy="0"/>
        </a:xfrm>
      </p:grpSpPr>
      <p:sp>
        <p:nvSpPr>
          <p:cNvPr id="487" name="Google Shape;487;p1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solidFill>
                <a:srgbClr val="0000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p:cSld name="TITLE_1">
    <p:bg>
      <p:bgPr>
        <a:gradFill>
          <a:gsLst>
            <a:gs pos="0">
              <a:srgbClr val="FFFFFF"/>
            </a:gs>
            <a:gs pos="100000">
              <a:srgbClr val="BBE0E3"/>
            </a:gs>
          </a:gsLst>
          <a:path path="circle">
            <a:fillToRect l="50000" t="50000" r="50000" b="50000"/>
          </a:path>
          <a:tileRect/>
        </a:gradFill>
        <a:effectLst/>
      </p:bgPr>
    </p:bg>
    <p:spTree>
      <p:nvGrpSpPr>
        <p:cNvPr id="1" name="Shape 488"/>
        <p:cNvGrpSpPr/>
        <p:nvPr/>
      </p:nvGrpSpPr>
      <p:grpSpPr>
        <a:xfrm>
          <a:off x="0" y="0"/>
          <a:ext cx="0" cy="0"/>
          <a:chOff x="0" y="0"/>
          <a:chExt cx="0" cy="0"/>
        </a:xfrm>
      </p:grpSpPr>
      <p:grpSp>
        <p:nvGrpSpPr>
          <p:cNvPr id="489" name="Google Shape;489;p105"/>
          <p:cNvGrpSpPr/>
          <p:nvPr/>
        </p:nvGrpSpPr>
        <p:grpSpPr>
          <a:xfrm>
            <a:off x="0" y="0"/>
            <a:ext cx="9144000" cy="5143500"/>
            <a:chOff x="0" y="0"/>
            <a:chExt cx="9144000" cy="6858000"/>
          </a:xfrm>
        </p:grpSpPr>
        <p:sp>
          <p:nvSpPr>
            <p:cNvPr id="490" name="Google Shape;490;p105"/>
            <p:cNvSpPr/>
            <p:nvPr/>
          </p:nvSpPr>
          <p:spPr>
            <a:xfrm>
              <a:off x="0" y="0"/>
              <a:ext cx="7162800" cy="6858000"/>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sp>
          <p:nvSpPr>
            <p:cNvPr id="491" name="Google Shape;491;p105"/>
            <p:cNvSpPr/>
            <p:nvPr/>
          </p:nvSpPr>
          <p:spPr>
            <a:xfrm>
              <a:off x="1143000" y="0"/>
              <a:ext cx="8001000" cy="6858000"/>
            </a:xfrm>
            <a:prstGeom prst="rect">
              <a:avLst/>
            </a:prstGeom>
            <a:gradFill>
              <a:gsLst>
                <a:gs pos="0">
                  <a:srgbClr val="010101">
                    <a:alpha val="5529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grpSp>
      <p:sp>
        <p:nvSpPr>
          <p:cNvPr id="492" name="Google Shape;492;p105"/>
          <p:cNvSpPr/>
          <p:nvPr/>
        </p:nvSpPr>
        <p:spPr>
          <a:xfrm rot="10800000">
            <a:off x="896234" y="4213807"/>
            <a:ext cx="7378522" cy="402431"/>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333"/>
                </a:srgbClr>
              </a:gs>
              <a:gs pos="30000">
                <a:srgbClr val="010101">
                  <a:alpha val="33333"/>
                </a:srgbClr>
              </a:gs>
              <a:gs pos="100000">
                <a:srgbClr val="010101">
                  <a:alpha val="2549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sp>
        <p:nvSpPr>
          <p:cNvPr id="493" name="Google Shape;493;p105"/>
          <p:cNvSpPr/>
          <p:nvPr/>
        </p:nvSpPr>
        <p:spPr>
          <a:xfrm>
            <a:off x="989952" y="762743"/>
            <a:ext cx="7179600" cy="36237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sp>
        <p:nvSpPr>
          <p:cNvPr id="494" name="Google Shape;494;p105"/>
          <p:cNvSpPr/>
          <p:nvPr/>
        </p:nvSpPr>
        <p:spPr>
          <a:xfrm>
            <a:off x="990600" y="757238"/>
            <a:ext cx="7179600" cy="3623700"/>
          </a:xfrm>
          <a:prstGeom prst="rect">
            <a:avLst/>
          </a:prstGeom>
          <a:blipFill rotWithShape="1">
            <a:blip r:embed="rId2">
              <a:alphaModFix amt="20000"/>
            </a:blip>
            <a:tile tx="0" ty="0" sx="99996" sy="99996"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pic>
        <p:nvPicPr>
          <p:cNvPr id="495" name="Google Shape;495;p105" descr="C:\Users\Administrator\Desktop\Pushpin Dev\Assets\pushpinLeft.png"/>
          <p:cNvPicPr preferRelativeResize="0"/>
          <p:nvPr/>
        </p:nvPicPr>
        <p:blipFill rotWithShape="1">
          <a:blip r:embed="rId3">
            <a:alphaModFix/>
          </a:blip>
          <a:srcRect/>
          <a:stretch/>
        </p:blipFill>
        <p:spPr>
          <a:xfrm rot="1435684">
            <a:off x="804409" y="526552"/>
            <a:ext cx="425873" cy="425873"/>
          </a:xfrm>
          <a:prstGeom prst="rect">
            <a:avLst/>
          </a:prstGeom>
          <a:noFill/>
          <a:ln>
            <a:noFill/>
          </a:ln>
        </p:spPr>
      </p:pic>
      <p:pic>
        <p:nvPicPr>
          <p:cNvPr id="496" name="Google Shape;496;p105" descr="C:\Users\Administrator\Desktop\Pushpin Dev\Assets\pushpinLeft.png"/>
          <p:cNvPicPr preferRelativeResize="0"/>
          <p:nvPr/>
        </p:nvPicPr>
        <p:blipFill rotWithShape="1">
          <a:blip r:embed="rId3">
            <a:alphaModFix/>
          </a:blip>
          <a:srcRect/>
          <a:stretch/>
        </p:blipFill>
        <p:spPr>
          <a:xfrm rot="4096197">
            <a:off x="7965892" y="562290"/>
            <a:ext cx="425196" cy="425196"/>
          </a:xfrm>
          <a:prstGeom prst="rect">
            <a:avLst/>
          </a:prstGeom>
          <a:noFill/>
          <a:ln>
            <a:noFill/>
          </a:ln>
        </p:spPr>
      </p:pic>
      <p:sp>
        <p:nvSpPr>
          <p:cNvPr id="497" name="Google Shape;497;p105"/>
          <p:cNvSpPr txBox="1">
            <a:spLocks noGrp="1"/>
          </p:cNvSpPr>
          <p:nvPr>
            <p:ph type="ctrTitle"/>
          </p:nvPr>
        </p:nvSpPr>
        <p:spPr>
          <a:xfrm>
            <a:off x="1727201" y="1346201"/>
            <a:ext cx="5723400" cy="13710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1"/>
              </a:buClr>
              <a:buSzPts val="4800"/>
              <a:buFont typeface="Constantia"/>
              <a:buNone/>
              <a:defRPr sz="48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98" name="Google Shape;498;p105"/>
          <p:cNvSpPr txBox="1">
            <a:spLocks noGrp="1"/>
          </p:cNvSpPr>
          <p:nvPr>
            <p:ph type="subTitle" idx="1"/>
          </p:nvPr>
        </p:nvSpPr>
        <p:spPr>
          <a:xfrm>
            <a:off x="1727200" y="2802466"/>
            <a:ext cx="57123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SzPts val="2040"/>
              <a:buNone/>
              <a:defRPr>
                <a:solidFill>
                  <a:schemeClr val="dk2"/>
                </a:solidFill>
              </a:defRPr>
            </a:lvl1pPr>
            <a:lvl2pPr lvl="1" algn="ctr">
              <a:lnSpc>
                <a:spcPct val="100000"/>
              </a:lnSpc>
              <a:spcBef>
                <a:spcPts val="440"/>
              </a:spcBef>
              <a:spcAft>
                <a:spcPts val="0"/>
              </a:spcAft>
              <a:buSzPts val="1870"/>
              <a:buNone/>
              <a:defRPr>
                <a:solidFill>
                  <a:srgbClr val="888888"/>
                </a:solidFill>
              </a:defRPr>
            </a:lvl2pPr>
            <a:lvl3pPr lvl="2" algn="ctr">
              <a:lnSpc>
                <a:spcPct val="100000"/>
              </a:lnSpc>
              <a:spcBef>
                <a:spcPts val="400"/>
              </a:spcBef>
              <a:spcAft>
                <a:spcPts val="0"/>
              </a:spcAft>
              <a:buSzPts val="1700"/>
              <a:buNone/>
              <a:defRPr>
                <a:solidFill>
                  <a:srgbClr val="888888"/>
                </a:solidFill>
              </a:defRPr>
            </a:lvl3pPr>
            <a:lvl4pPr lvl="3" algn="ctr">
              <a:lnSpc>
                <a:spcPct val="100000"/>
              </a:lnSpc>
              <a:spcBef>
                <a:spcPts val="360"/>
              </a:spcBef>
              <a:spcAft>
                <a:spcPts val="0"/>
              </a:spcAft>
              <a:buSzPts val="1530"/>
              <a:buNone/>
              <a:defRPr>
                <a:solidFill>
                  <a:srgbClr val="888888"/>
                </a:solidFill>
              </a:defRPr>
            </a:lvl4pPr>
            <a:lvl5pPr lvl="4" algn="ctr">
              <a:lnSpc>
                <a:spcPct val="100000"/>
              </a:lnSpc>
              <a:spcBef>
                <a:spcPts val="320"/>
              </a:spcBef>
              <a:spcAft>
                <a:spcPts val="0"/>
              </a:spcAft>
              <a:buSzPts val="1360"/>
              <a:buNone/>
              <a:defRPr>
                <a:solidFill>
                  <a:srgbClr val="888888"/>
                </a:solidFill>
              </a:defRPr>
            </a:lvl5pPr>
            <a:lvl6pPr lvl="5" algn="ctr">
              <a:lnSpc>
                <a:spcPct val="100000"/>
              </a:lnSpc>
              <a:spcBef>
                <a:spcPts val="320"/>
              </a:spcBef>
              <a:spcAft>
                <a:spcPts val="0"/>
              </a:spcAft>
              <a:buSzPts val="1360"/>
              <a:buNone/>
              <a:defRPr>
                <a:solidFill>
                  <a:srgbClr val="888888"/>
                </a:solidFill>
              </a:defRPr>
            </a:lvl6pPr>
            <a:lvl7pPr lvl="6" algn="ctr">
              <a:lnSpc>
                <a:spcPct val="100000"/>
              </a:lnSpc>
              <a:spcBef>
                <a:spcPts val="320"/>
              </a:spcBef>
              <a:spcAft>
                <a:spcPts val="0"/>
              </a:spcAft>
              <a:buSzPts val="1360"/>
              <a:buNone/>
              <a:defRPr>
                <a:solidFill>
                  <a:srgbClr val="888888"/>
                </a:solidFill>
              </a:defRPr>
            </a:lvl7pPr>
            <a:lvl8pPr lvl="7" algn="ctr">
              <a:lnSpc>
                <a:spcPct val="100000"/>
              </a:lnSpc>
              <a:spcBef>
                <a:spcPts val="320"/>
              </a:spcBef>
              <a:spcAft>
                <a:spcPts val="0"/>
              </a:spcAft>
              <a:buSzPts val="1360"/>
              <a:buNone/>
              <a:defRPr>
                <a:solidFill>
                  <a:srgbClr val="888888"/>
                </a:solidFill>
              </a:defRPr>
            </a:lvl8pPr>
            <a:lvl9pPr lvl="8" algn="ctr">
              <a:lnSpc>
                <a:spcPct val="100000"/>
              </a:lnSpc>
              <a:spcBef>
                <a:spcPts val="320"/>
              </a:spcBef>
              <a:spcAft>
                <a:spcPts val="0"/>
              </a:spcAft>
              <a:buSzPts val="1360"/>
              <a:buNone/>
              <a:defRPr>
                <a:solidFill>
                  <a:srgbClr val="888888"/>
                </a:solidFill>
              </a:defRPr>
            </a:lvl9pPr>
          </a:lstStyle>
          <a:p>
            <a:endParaRPr/>
          </a:p>
        </p:txBody>
      </p:sp>
      <p:sp>
        <p:nvSpPr>
          <p:cNvPr id="499" name="Google Shape;499;p105"/>
          <p:cNvSpPr txBox="1">
            <a:spLocks noGrp="1"/>
          </p:cNvSpPr>
          <p:nvPr>
            <p:ph type="dt" idx="10"/>
          </p:nvPr>
        </p:nvSpPr>
        <p:spPr>
          <a:xfrm>
            <a:off x="6770676" y="4018194"/>
            <a:ext cx="12138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00" name="Google Shape;500;p105"/>
          <p:cNvSpPr txBox="1">
            <a:spLocks noGrp="1"/>
          </p:cNvSpPr>
          <p:nvPr>
            <p:ph type="ftr" idx="11"/>
          </p:nvPr>
        </p:nvSpPr>
        <p:spPr>
          <a:xfrm>
            <a:off x="1174044" y="4018194"/>
            <a:ext cx="50349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01" name="Google Shape;501;p105"/>
          <p:cNvSpPr txBox="1">
            <a:spLocks noGrp="1"/>
          </p:cNvSpPr>
          <p:nvPr>
            <p:ph type="sldNum" idx="12"/>
          </p:nvPr>
        </p:nvSpPr>
        <p:spPr>
          <a:xfrm>
            <a:off x="6213930" y="4018194"/>
            <a:ext cx="5541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FF"/>
              </a:buClr>
              <a:buSzPts val="1200"/>
              <a:buFont typeface="Calibri"/>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2"/>
        <p:cNvGrpSpPr/>
        <p:nvPr/>
      </p:nvGrpSpPr>
      <p:grpSpPr>
        <a:xfrm>
          <a:off x="0" y="0"/>
          <a:ext cx="0" cy="0"/>
          <a:chOff x="0" y="0"/>
          <a:chExt cx="0" cy="0"/>
        </a:xfrm>
      </p:grpSpPr>
      <p:sp>
        <p:nvSpPr>
          <p:cNvPr id="503" name="Google Shape;503;p106"/>
          <p:cNvSpPr txBox="1">
            <a:spLocks noGrp="1"/>
          </p:cNvSpPr>
          <p:nvPr>
            <p:ph type="title"/>
          </p:nvPr>
        </p:nvSpPr>
        <p:spPr>
          <a:xfrm>
            <a:off x="311700" y="445025"/>
            <a:ext cx="8520600" cy="572700"/>
          </a:xfrm>
          <a:prstGeom prst="rect">
            <a:avLst/>
          </a:prstGeom>
          <a:noFill/>
          <a:ln>
            <a:noFill/>
          </a:ln>
        </p:spPr>
        <p:txBody>
          <a:bodyPr spcFirstLastPara="1" wrap="square" lIns="45675" tIns="45675" rIns="45675" bIns="45675"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04" name="Google Shape;504;p106"/>
          <p:cNvSpPr txBox="1">
            <a:spLocks noGrp="1"/>
          </p:cNvSpPr>
          <p:nvPr>
            <p:ph type="body" idx="1"/>
          </p:nvPr>
        </p:nvSpPr>
        <p:spPr>
          <a:xfrm>
            <a:off x="311700" y="1152475"/>
            <a:ext cx="3999900" cy="3416400"/>
          </a:xfrm>
          <a:prstGeom prst="rect">
            <a:avLst/>
          </a:prstGeom>
          <a:noFill/>
          <a:ln>
            <a:noFill/>
          </a:ln>
        </p:spPr>
        <p:txBody>
          <a:bodyPr spcFirstLastPara="1" wrap="square" lIns="45675" tIns="45675" rIns="45675" bIns="45675" anchor="t" anchorCtr="0">
            <a:noAutofit/>
          </a:bodyPr>
          <a:lstStyle>
            <a:lvl1pPr marL="457200" lvl="0" indent="-317500" algn="l">
              <a:lnSpc>
                <a:spcPct val="100000"/>
              </a:lnSpc>
              <a:spcBef>
                <a:spcPts val="500"/>
              </a:spcBef>
              <a:spcAft>
                <a:spcPts val="0"/>
              </a:spcAft>
              <a:buSzPts val="1400"/>
              <a:buChar char="●"/>
              <a:defRPr sz="1400"/>
            </a:lvl1pPr>
            <a:lvl2pPr marL="914400" lvl="1" indent="-304800" algn="l">
              <a:lnSpc>
                <a:spcPct val="100000"/>
              </a:lnSpc>
              <a:spcBef>
                <a:spcPts val="500"/>
              </a:spcBef>
              <a:spcAft>
                <a:spcPts val="0"/>
              </a:spcAft>
              <a:buSzPts val="1200"/>
              <a:buChar char="○"/>
              <a:defRPr sz="1200"/>
            </a:lvl2pPr>
            <a:lvl3pPr marL="1371600" lvl="2" indent="-304800" algn="l">
              <a:lnSpc>
                <a:spcPct val="100000"/>
              </a:lnSpc>
              <a:spcBef>
                <a:spcPts val="500"/>
              </a:spcBef>
              <a:spcAft>
                <a:spcPts val="0"/>
              </a:spcAft>
              <a:buSzPts val="1200"/>
              <a:buChar char="■"/>
              <a:defRPr sz="1200"/>
            </a:lvl3pPr>
            <a:lvl4pPr marL="1828800" lvl="3" indent="-304800" algn="l">
              <a:lnSpc>
                <a:spcPct val="100000"/>
              </a:lnSpc>
              <a:spcBef>
                <a:spcPts val="500"/>
              </a:spcBef>
              <a:spcAft>
                <a:spcPts val="0"/>
              </a:spcAft>
              <a:buSzPts val="1200"/>
              <a:buChar char="●"/>
              <a:defRPr sz="1200"/>
            </a:lvl4pPr>
            <a:lvl5pPr marL="2286000" lvl="4" indent="-304800" algn="l">
              <a:lnSpc>
                <a:spcPct val="100000"/>
              </a:lnSpc>
              <a:spcBef>
                <a:spcPts val="500"/>
              </a:spcBef>
              <a:spcAft>
                <a:spcPts val="0"/>
              </a:spcAft>
              <a:buSzPts val="1200"/>
              <a:buChar char="○"/>
              <a:defRPr sz="1200"/>
            </a:lvl5pPr>
            <a:lvl6pPr marL="2743200" lvl="5" indent="-304800" algn="l">
              <a:lnSpc>
                <a:spcPct val="100000"/>
              </a:lnSpc>
              <a:spcBef>
                <a:spcPts val="500"/>
              </a:spcBef>
              <a:spcAft>
                <a:spcPts val="0"/>
              </a:spcAft>
              <a:buSzPts val="1200"/>
              <a:buChar char="■"/>
              <a:defRPr sz="1200"/>
            </a:lvl6pPr>
            <a:lvl7pPr marL="3200400" lvl="6" indent="-304800" algn="l">
              <a:lnSpc>
                <a:spcPct val="100000"/>
              </a:lnSpc>
              <a:spcBef>
                <a:spcPts val="500"/>
              </a:spcBef>
              <a:spcAft>
                <a:spcPts val="0"/>
              </a:spcAft>
              <a:buSzPts val="1200"/>
              <a:buChar char="●"/>
              <a:defRPr sz="1200"/>
            </a:lvl7pPr>
            <a:lvl8pPr marL="3657600" lvl="7" indent="-304800" algn="l">
              <a:lnSpc>
                <a:spcPct val="100000"/>
              </a:lnSpc>
              <a:spcBef>
                <a:spcPts val="500"/>
              </a:spcBef>
              <a:spcAft>
                <a:spcPts val="0"/>
              </a:spcAft>
              <a:buSzPts val="1200"/>
              <a:buChar char="○"/>
              <a:defRPr sz="1200"/>
            </a:lvl8pPr>
            <a:lvl9pPr marL="4114800" lvl="8" indent="-304800" algn="l">
              <a:lnSpc>
                <a:spcPct val="100000"/>
              </a:lnSpc>
              <a:spcBef>
                <a:spcPts val="500"/>
              </a:spcBef>
              <a:spcAft>
                <a:spcPts val="0"/>
              </a:spcAft>
              <a:buSzPts val="1200"/>
              <a:buChar char="■"/>
              <a:defRPr sz="1200"/>
            </a:lvl9pPr>
          </a:lstStyle>
          <a:p>
            <a:endParaRPr/>
          </a:p>
        </p:txBody>
      </p:sp>
      <p:sp>
        <p:nvSpPr>
          <p:cNvPr id="505" name="Google Shape;505;p106"/>
          <p:cNvSpPr txBox="1">
            <a:spLocks noGrp="1"/>
          </p:cNvSpPr>
          <p:nvPr>
            <p:ph type="body" idx="2"/>
          </p:nvPr>
        </p:nvSpPr>
        <p:spPr>
          <a:xfrm>
            <a:off x="4832400" y="1152475"/>
            <a:ext cx="3999900" cy="3416400"/>
          </a:xfrm>
          <a:prstGeom prst="rect">
            <a:avLst/>
          </a:prstGeom>
          <a:noFill/>
          <a:ln>
            <a:noFill/>
          </a:ln>
        </p:spPr>
        <p:txBody>
          <a:bodyPr spcFirstLastPara="1" wrap="square" lIns="45675" tIns="45675" rIns="45675" bIns="45675" anchor="t" anchorCtr="0">
            <a:noAutofit/>
          </a:bodyPr>
          <a:lstStyle>
            <a:lvl1pPr marL="457200" lvl="0" indent="-317500" algn="l">
              <a:lnSpc>
                <a:spcPct val="100000"/>
              </a:lnSpc>
              <a:spcBef>
                <a:spcPts val="500"/>
              </a:spcBef>
              <a:spcAft>
                <a:spcPts val="0"/>
              </a:spcAft>
              <a:buSzPts val="1400"/>
              <a:buChar char="●"/>
              <a:defRPr sz="1400"/>
            </a:lvl1pPr>
            <a:lvl2pPr marL="914400" lvl="1" indent="-304800" algn="l">
              <a:lnSpc>
                <a:spcPct val="100000"/>
              </a:lnSpc>
              <a:spcBef>
                <a:spcPts val="500"/>
              </a:spcBef>
              <a:spcAft>
                <a:spcPts val="0"/>
              </a:spcAft>
              <a:buSzPts val="1200"/>
              <a:buChar char="○"/>
              <a:defRPr sz="1200"/>
            </a:lvl2pPr>
            <a:lvl3pPr marL="1371600" lvl="2" indent="-304800" algn="l">
              <a:lnSpc>
                <a:spcPct val="100000"/>
              </a:lnSpc>
              <a:spcBef>
                <a:spcPts val="500"/>
              </a:spcBef>
              <a:spcAft>
                <a:spcPts val="0"/>
              </a:spcAft>
              <a:buSzPts val="1200"/>
              <a:buChar char="■"/>
              <a:defRPr sz="1200"/>
            </a:lvl3pPr>
            <a:lvl4pPr marL="1828800" lvl="3" indent="-304800" algn="l">
              <a:lnSpc>
                <a:spcPct val="100000"/>
              </a:lnSpc>
              <a:spcBef>
                <a:spcPts val="500"/>
              </a:spcBef>
              <a:spcAft>
                <a:spcPts val="0"/>
              </a:spcAft>
              <a:buSzPts val="1200"/>
              <a:buChar char="●"/>
              <a:defRPr sz="1200"/>
            </a:lvl4pPr>
            <a:lvl5pPr marL="2286000" lvl="4" indent="-304800" algn="l">
              <a:lnSpc>
                <a:spcPct val="100000"/>
              </a:lnSpc>
              <a:spcBef>
                <a:spcPts val="500"/>
              </a:spcBef>
              <a:spcAft>
                <a:spcPts val="0"/>
              </a:spcAft>
              <a:buSzPts val="1200"/>
              <a:buChar char="○"/>
              <a:defRPr sz="1200"/>
            </a:lvl5pPr>
            <a:lvl6pPr marL="2743200" lvl="5" indent="-304800" algn="l">
              <a:lnSpc>
                <a:spcPct val="100000"/>
              </a:lnSpc>
              <a:spcBef>
                <a:spcPts val="500"/>
              </a:spcBef>
              <a:spcAft>
                <a:spcPts val="0"/>
              </a:spcAft>
              <a:buSzPts val="1200"/>
              <a:buChar char="■"/>
              <a:defRPr sz="1200"/>
            </a:lvl6pPr>
            <a:lvl7pPr marL="3200400" lvl="6" indent="-304800" algn="l">
              <a:lnSpc>
                <a:spcPct val="100000"/>
              </a:lnSpc>
              <a:spcBef>
                <a:spcPts val="500"/>
              </a:spcBef>
              <a:spcAft>
                <a:spcPts val="0"/>
              </a:spcAft>
              <a:buSzPts val="1200"/>
              <a:buChar char="●"/>
              <a:defRPr sz="1200"/>
            </a:lvl7pPr>
            <a:lvl8pPr marL="3657600" lvl="7" indent="-304800" algn="l">
              <a:lnSpc>
                <a:spcPct val="100000"/>
              </a:lnSpc>
              <a:spcBef>
                <a:spcPts val="500"/>
              </a:spcBef>
              <a:spcAft>
                <a:spcPts val="0"/>
              </a:spcAft>
              <a:buSzPts val="1200"/>
              <a:buChar char="○"/>
              <a:defRPr sz="1200"/>
            </a:lvl8pPr>
            <a:lvl9pPr marL="4114800" lvl="8" indent="-304800" algn="l">
              <a:lnSpc>
                <a:spcPct val="100000"/>
              </a:lnSpc>
              <a:spcBef>
                <a:spcPts val="500"/>
              </a:spcBef>
              <a:spcAft>
                <a:spcPts val="0"/>
              </a:spcAft>
              <a:buSzPts val="1200"/>
              <a:buChar char="■"/>
              <a:defRPr sz="1200"/>
            </a:lvl9pPr>
          </a:lstStyle>
          <a:p>
            <a:endParaRPr/>
          </a:p>
        </p:txBody>
      </p:sp>
      <p:sp>
        <p:nvSpPr>
          <p:cNvPr id="506" name="Google Shape;506;p106"/>
          <p:cNvSpPr txBox="1">
            <a:spLocks noGrp="1"/>
          </p:cNvSpPr>
          <p:nvPr>
            <p:ph type="sldNum" idx="12"/>
          </p:nvPr>
        </p:nvSpPr>
        <p:spPr>
          <a:xfrm>
            <a:off x="8472458" y="4663217"/>
            <a:ext cx="548700" cy="393600"/>
          </a:xfrm>
          <a:prstGeom prst="rect">
            <a:avLst/>
          </a:prstGeom>
          <a:noFill/>
          <a:ln>
            <a:noFill/>
          </a:ln>
        </p:spPr>
        <p:txBody>
          <a:bodyPr spcFirstLastPara="1" wrap="square" lIns="45675" tIns="45675" rIns="45675" bIns="45675" anchor="ctr" anchorCtr="0">
            <a:noAutofit/>
          </a:bodyPr>
          <a:lstStyle>
            <a:lvl1pPr marL="0" marR="0" lvl="0"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lvl1pPr marL="457200" lvl="0" indent="-317500" rtl="0">
              <a:spcBef>
                <a:spcPts val="56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28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20"/>
              </a:spcBef>
              <a:spcAft>
                <a:spcPts val="0"/>
              </a:spcAft>
              <a:buSzPts val="1200"/>
              <a:buChar char="○"/>
              <a:defRPr sz="1200"/>
            </a:lvl5pPr>
            <a:lvl6pPr marL="2743200" lvl="5" indent="-304800" rtl="0">
              <a:spcBef>
                <a:spcPts val="24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40"/>
              </a:spcBef>
              <a:spcAft>
                <a:spcPts val="0"/>
              </a:spcAft>
              <a:buSzPts val="1200"/>
              <a:buChar char="■"/>
              <a:defRPr sz="1200"/>
            </a:lvl9pPr>
          </a:lstStyle>
          <a:p>
            <a:endParaRPr/>
          </a:p>
        </p:txBody>
      </p:sp>
      <p:sp>
        <p:nvSpPr>
          <p:cNvPr id="66" name="Google Shape;66;p13"/>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lvl1pPr marL="457200" lvl="0" indent="-317500" rtl="0">
              <a:spcBef>
                <a:spcPts val="56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28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20"/>
              </a:spcBef>
              <a:spcAft>
                <a:spcPts val="0"/>
              </a:spcAft>
              <a:buSzPts val="1200"/>
              <a:buChar char="○"/>
              <a:defRPr sz="1200"/>
            </a:lvl5pPr>
            <a:lvl6pPr marL="2743200" lvl="5" indent="-304800" rtl="0">
              <a:spcBef>
                <a:spcPts val="24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40"/>
              </a:spcBef>
              <a:spcAft>
                <a:spcPts val="0"/>
              </a:spcAft>
              <a:buSzPts val="1200"/>
              <a:buChar char="■"/>
              <a:defRPr sz="1200"/>
            </a:lvl9pPr>
          </a:lstStyle>
          <a:p>
            <a:endParaRPr/>
          </a:p>
        </p:txBody>
      </p:sp>
      <p:sp>
        <p:nvSpPr>
          <p:cNvPr id="67" name="Google Shape;67;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54519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FFFF"/>
            </a:gs>
            <a:gs pos="100000">
              <a:srgbClr val="BBE0E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6" r:id="rId6"/>
    <p:sldLayoutId id="2147483657" r:id="rId7"/>
    <p:sldLayoutId id="2147483658" r:id="rId8"/>
    <p:sldLayoutId id="21474837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BE0E3"/>
            </a:gs>
          </a:gsLst>
          <a:path path="circle">
            <a:fillToRect l="50000" t="50000" r="50000" b="50000"/>
          </a:path>
          <a:tileRect/>
        </a:grad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90"/>
              </a:buClr>
              <a:buSzPts val="3200"/>
              <a:buFont typeface="Open Sans"/>
              <a:buNone/>
              <a:defRPr sz="3200" b="0" i="0" u="none" strike="noStrike" cap="none">
                <a:solidFill>
                  <a:srgbClr val="00009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body" idx="1"/>
          </p:nvPr>
        </p:nvSpPr>
        <p:spPr>
          <a:xfrm>
            <a:off x="381004" y="1289303"/>
            <a:ext cx="8407800" cy="330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560"/>
              </a:spcBef>
              <a:spcAft>
                <a:spcPts val="0"/>
              </a:spcAft>
              <a:buClr>
                <a:srgbClr val="3366FF"/>
              </a:buClr>
              <a:buSzPts val="2400"/>
              <a:buFont typeface="Noto Sans Symbols"/>
              <a:buChar char="●"/>
              <a:defRPr sz="2400" b="0" i="0" u="none" strike="noStrike" cap="none">
                <a:solidFill>
                  <a:srgbClr val="3366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000000"/>
              </a:buClr>
              <a:buSzPts val="2000"/>
              <a:buFont typeface="Noto Sans Symbols"/>
              <a:buChar char="○"/>
              <a:defRPr sz="20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28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3pPr>
            <a:lvl4pPr marL="1828800" marR="0" lvl="3"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Open Sans"/>
                <a:ea typeface="Open Sans"/>
                <a:cs typeface="Open Sans"/>
                <a:sym typeface="Open Sans"/>
              </a:defRPr>
            </a:lvl4pPr>
            <a:lvl5pPr marL="2286000" marR="0" lvl="4" indent="-298450" algn="l" rtl="0">
              <a:lnSpc>
                <a:spcPct val="100000"/>
              </a:lnSpc>
              <a:spcBef>
                <a:spcPts val="220"/>
              </a:spcBef>
              <a:spcAft>
                <a:spcPts val="0"/>
              </a:spcAft>
              <a:buClr>
                <a:srgbClr val="000000"/>
              </a:buClr>
              <a:buSzPts val="1100"/>
              <a:buFont typeface="Noto Sans Symbols"/>
              <a:buChar char="○"/>
              <a:defRPr sz="1100" b="0" i="0" u="none" strike="noStrike" cap="none">
                <a:solidFill>
                  <a:srgbClr val="000000"/>
                </a:solidFill>
                <a:latin typeface="Open Sans"/>
                <a:ea typeface="Open Sans"/>
                <a:cs typeface="Open Sans"/>
                <a:sym typeface="Open Sans"/>
              </a:defRPr>
            </a:lvl5pPr>
            <a:lvl6pPr marL="2743200" marR="0" lvl="5"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6pPr>
            <a:lvl7pPr marL="3200400" marR="0" lvl="6"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7pPr>
            <a:lvl8pPr marL="3657600" marR="0" lvl="7"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8pPr>
            <a:lvl9pPr marL="4114800" marR="0" lvl="8"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9pPr>
          </a:lstStyle>
          <a:p>
            <a:endParaRPr/>
          </a:p>
        </p:txBody>
      </p:sp>
      <p:sp>
        <p:nvSpPr>
          <p:cNvPr id="80" name="Google Shape;80;p20"/>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
        <p:nvSpPr>
          <p:cNvPr id="81" name="Google Shape;81;p20"/>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pic>
        <p:nvPicPr>
          <p:cNvPr id="82" name="Google Shape;82;p20" descr="BLP_building-learning-power-logo_100x100.png"/>
          <p:cNvPicPr preferRelativeResize="0"/>
          <p:nvPr/>
        </p:nvPicPr>
        <p:blipFill rotWithShape="1">
          <a:blip r:embed="rId20">
            <a:alphaModFix/>
          </a:blip>
          <a:srcRect b="26040"/>
          <a:stretch/>
        </p:blipFill>
        <p:spPr>
          <a:xfrm>
            <a:off x="381000" y="4782432"/>
            <a:ext cx="417286" cy="277754"/>
          </a:xfrm>
          <a:prstGeom prst="rect">
            <a:avLst/>
          </a:prstGeom>
          <a:noFill/>
          <a:ln>
            <a:noFill/>
          </a:ln>
        </p:spPr>
      </p:pic>
      <p:sp>
        <p:nvSpPr>
          <p:cNvPr id="83" name="Google Shape;83;p20"/>
          <p:cNvSpPr txBox="1"/>
          <p:nvPr/>
        </p:nvSpPr>
        <p:spPr>
          <a:xfrm>
            <a:off x="381000" y="4767739"/>
            <a:ext cx="2895600" cy="24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90"/>
                </a:solidFill>
                <a:latin typeface="Calibri"/>
                <a:ea typeface="Calibri"/>
                <a:cs typeface="Calibri"/>
                <a:sym typeface="Calibri"/>
              </a:rPr>
              <a:t>Building Learning Power</a:t>
            </a:r>
            <a:endParaRPr sz="1200" b="0" i="0" u="none" strike="noStrike" cap="none" dirty="0">
              <a:solidFill>
                <a:srgbClr val="000090"/>
              </a:solidFill>
              <a:latin typeface="Calibri"/>
              <a:ea typeface="Calibri"/>
              <a:cs typeface="Calibri"/>
              <a:sym typeface="Calibri"/>
            </a:endParaRPr>
          </a:p>
        </p:txBody>
      </p:sp>
      <p:sp>
        <p:nvSpPr>
          <p:cNvPr id="84" name="Google Shape;84;p20"/>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30">
          <p15:clr>
            <a:srgbClr val="F06B4A"/>
          </p15:clr>
        </p15:guide>
        <p15:guide id="2" pos="4205">
          <p15:clr>
            <a:srgbClr val="F06B4A"/>
          </p15:clr>
        </p15:guide>
        <p15:guide id="3" pos="5530">
          <p15:clr>
            <a:srgbClr val="F06B4A"/>
          </p15:clr>
        </p15:guide>
        <p15:guide id="4" pos="2880">
          <p15:clr>
            <a:srgbClr val="F06B4A"/>
          </p15:clr>
        </p15:guide>
        <p15:guide id="5" orient="horz" pos="663">
          <p15:clr>
            <a:srgbClr val="F06B4A"/>
          </p15:clr>
        </p15:guide>
        <p15:guide id="6" orient="horz" pos="1620">
          <p15:clr>
            <a:srgbClr val="F06B4A"/>
          </p15:clr>
        </p15:guide>
        <p15:guide id="7" orient="horz" pos="3002">
          <p15:clr>
            <a:srgbClr val="F06B4A"/>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BE0E3"/>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457200" y="69056"/>
            <a:ext cx="8229600" cy="1131000"/>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1pPr>
            <a:lvl2pPr marR="0" lvl="1"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2pPr>
            <a:lvl3pPr marR="0" lvl="2"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3pPr>
            <a:lvl4pPr marR="0" lvl="3"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4pPr>
            <a:lvl5pPr marR="0" lvl="4"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5pPr>
            <a:lvl6pPr marR="0" lvl="5"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6pPr>
            <a:lvl7pPr marR="0" lvl="6"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7pPr>
            <a:lvl8pPr marR="0" lvl="7"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8pPr>
            <a:lvl9pPr marR="0" lvl="8" algn="l" rtl="0">
              <a:lnSpc>
                <a:spcPct val="100000"/>
              </a:lnSpc>
              <a:spcBef>
                <a:spcPts val="0"/>
              </a:spcBef>
              <a:spcAft>
                <a:spcPts val="0"/>
              </a:spcAft>
              <a:buClr>
                <a:srgbClr val="000090"/>
              </a:buClr>
              <a:buSzPts val="3200"/>
              <a:buFont typeface="Calibri"/>
              <a:buNone/>
              <a:defRPr sz="3200" b="0" i="0" u="none" strike="noStrike" cap="none">
                <a:solidFill>
                  <a:srgbClr val="000090"/>
                </a:solidFill>
                <a:latin typeface="Calibri"/>
                <a:ea typeface="Calibri"/>
                <a:cs typeface="Calibri"/>
                <a:sym typeface="Calibri"/>
              </a:defRPr>
            </a:lvl9pPr>
          </a:lstStyle>
          <a:p>
            <a:endParaRPr/>
          </a:p>
        </p:txBody>
      </p:sp>
      <p:sp>
        <p:nvSpPr>
          <p:cNvPr id="192" name="Google Shape;192;p44"/>
          <p:cNvSpPr txBox="1">
            <a:spLocks noGrp="1"/>
          </p:cNvSpPr>
          <p:nvPr>
            <p:ph type="body" idx="1"/>
          </p:nvPr>
        </p:nvSpPr>
        <p:spPr>
          <a:xfrm>
            <a:off x="457200" y="1200150"/>
            <a:ext cx="8229600" cy="3943500"/>
          </a:xfrm>
          <a:prstGeom prst="rect">
            <a:avLst/>
          </a:prstGeom>
          <a:noFill/>
          <a:ln>
            <a:noFill/>
          </a:ln>
        </p:spPr>
        <p:txBody>
          <a:bodyPr spcFirstLastPara="1" wrap="square" lIns="45675" tIns="45675" rIns="45675" bIns="45675" anchor="t" anchorCtr="0">
            <a:noAutofit/>
          </a:bodyPr>
          <a:lstStyle>
            <a:lvl1pPr marL="457200" marR="0" lvl="0"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1pPr>
            <a:lvl2pPr marL="914400" marR="0" lvl="1"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2pPr>
            <a:lvl3pPr marL="1371600" marR="0" lvl="2"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3pPr>
            <a:lvl4pPr marL="1828800" marR="0" lvl="3"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4pPr>
            <a:lvl5pPr marL="2286000" marR="0" lvl="4"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5pPr>
            <a:lvl6pPr marL="2743200" marR="0" lvl="5"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6pPr>
            <a:lvl7pPr marL="3200400" marR="0" lvl="6"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7pPr>
            <a:lvl8pPr marL="3657600" marR="0" lvl="7"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8pPr>
            <a:lvl9pPr marL="4114800" marR="0" lvl="8" indent="-355600" algn="l" rtl="0">
              <a:lnSpc>
                <a:spcPct val="100000"/>
              </a:lnSpc>
              <a:spcBef>
                <a:spcPts val="500"/>
              </a:spcBef>
              <a:spcAft>
                <a:spcPts val="0"/>
              </a:spcAft>
              <a:buClr>
                <a:srgbClr val="FF9900"/>
              </a:buClr>
              <a:buSzPts val="2000"/>
              <a:buFont typeface="Calibri"/>
              <a:buChar char="■"/>
              <a:defRPr sz="2000" b="0" i="0" u="none" strike="noStrike" cap="none">
                <a:solidFill>
                  <a:srgbClr val="3366FF"/>
                </a:solidFill>
                <a:latin typeface="Calibri"/>
                <a:ea typeface="Calibri"/>
                <a:cs typeface="Calibri"/>
                <a:sym typeface="Calibri"/>
              </a:defRPr>
            </a:lvl9pPr>
          </a:lstStyle>
          <a:p>
            <a:endParaRPr/>
          </a:p>
        </p:txBody>
      </p:sp>
      <p:sp>
        <p:nvSpPr>
          <p:cNvPr id="193" name="Google Shape;193;p44"/>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dirty="0">
              <a:solidFill>
                <a:srgbClr val="000000"/>
              </a:solidFill>
              <a:latin typeface="Arial"/>
              <a:ea typeface="Arial"/>
              <a:cs typeface="Arial"/>
              <a:sym typeface="Arial"/>
            </a:endParaRPr>
          </a:p>
        </p:txBody>
      </p:sp>
      <p:sp>
        <p:nvSpPr>
          <p:cNvPr id="194" name="Google Shape;194;p44"/>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0"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 id="2147483743" r:id="rId52"/>
    <p:sldLayoutId id="2147483744" r:id="rId53"/>
    <p:sldLayoutId id="2147483745" r:id="rId54"/>
    <p:sldLayoutId id="2147483746" r:id="rId55"/>
    <p:sldLayoutId id="2147483747" r:id="rId56"/>
    <p:sldLayoutId id="2147483748" r:id="rId57"/>
    <p:sldLayoutId id="2147483749"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7"/>
          <p:cNvSpPr txBox="1">
            <a:spLocks noGrp="1"/>
          </p:cNvSpPr>
          <p:nvPr>
            <p:ph type="title"/>
          </p:nvPr>
        </p:nvSpPr>
        <p:spPr>
          <a:xfrm>
            <a:off x="311700" y="171900"/>
            <a:ext cx="8520600" cy="62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700" dirty="0">
                <a:solidFill>
                  <a:srgbClr val="0000FF"/>
                </a:solidFill>
                <a:latin typeface="Calibri"/>
                <a:ea typeface="Calibri"/>
                <a:cs typeface="Calibri"/>
                <a:sym typeface="Calibri"/>
              </a:rPr>
              <a:t>Introducing </a:t>
            </a:r>
            <a:r>
              <a:rPr lang="en" sz="2700" dirty="0" smtClean="0">
                <a:solidFill>
                  <a:srgbClr val="0000FF"/>
                </a:solidFill>
                <a:latin typeface="Calibri"/>
                <a:ea typeface="Calibri"/>
                <a:cs typeface="Calibri"/>
                <a:sym typeface="Calibri"/>
              </a:rPr>
              <a:t>Unit 1 - </a:t>
            </a:r>
            <a:r>
              <a:rPr lang="en" sz="2700" i="1" dirty="0" smtClean="0">
                <a:solidFill>
                  <a:srgbClr val="0000FF"/>
                </a:solidFill>
                <a:latin typeface="Calibri"/>
                <a:ea typeface="Calibri"/>
                <a:cs typeface="Calibri"/>
                <a:sym typeface="Calibri"/>
              </a:rPr>
              <a:t>‘Understanding Learning and Cultures’ </a:t>
            </a:r>
            <a:endParaRPr sz="2700" dirty="0">
              <a:solidFill>
                <a:srgbClr val="0000FF"/>
              </a:solidFill>
              <a:latin typeface="Calibri"/>
              <a:ea typeface="Calibri"/>
              <a:cs typeface="Calibri"/>
              <a:sym typeface="Calibri"/>
            </a:endParaRPr>
          </a:p>
          <a:p>
            <a:pPr marL="0" lvl="0" indent="0" algn="l" rtl="0">
              <a:lnSpc>
                <a:spcPct val="100000"/>
              </a:lnSpc>
              <a:spcBef>
                <a:spcPts val="0"/>
              </a:spcBef>
              <a:spcAft>
                <a:spcPts val="0"/>
              </a:spcAft>
              <a:buSzPts val="2800"/>
              <a:buNone/>
            </a:pPr>
            <a:endParaRPr dirty="0">
              <a:solidFill>
                <a:srgbClr val="0000FF"/>
              </a:solidFill>
            </a:endParaRPr>
          </a:p>
        </p:txBody>
      </p:sp>
      <p:sp>
        <p:nvSpPr>
          <p:cNvPr id="512" name="Google Shape;512;p107"/>
          <p:cNvSpPr txBox="1">
            <a:spLocks noGrp="1"/>
          </p:cNvSpPr>
          <p:nvPr>
            <p:ph type="body" idx="1"/>
          </p:nvPr>
        </p:nvSpPr>
        <p:spPr>
          <a:xfrm>
            <a:off x="311700" y="14572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200">
                <a:solidFill>
                  <a:srgbClr val="0000FF"/>
                </a:solidFill>
              </a:rPr>
              <a:t> </a:t>
            </a:r>
            <a:endParaRPr sz="2200" dirty="0">
              <a:solidFill>
                <a:srgbClr val="0000FF"/>
              </a:solidFill>
            </a:endParaRPr>
          </a:p>
          <a:p>
            <a:pPr marL="0" lvl="0" indent="0" algn="l" rtl="0">
              <a:lnSpc>
                <a:spcPct val="115000"/>
              </a:lnSpc>
              <a:spcBef>
                <a:spcPts val="1600"/>
              </a:spcBef>
              <a:spcAft>
                <a:spcPts val="0"/>
              </a:spcAft>
              <a:buSzPts val="1800"/>
              <a:buNone/>
            </a:pPr>
            <a:endParaRPr sz="2200" dirty="0">
              <a:solidFill>
                <a:srgbClr val="0000FF"/>
              </a:solidFill>
            </a:endParaRPr>
          </a:p>
          <a:p>
            <a:pPr marL="0" lvl="0" indent="0" algn="l" rtl="0">
              <a:lnSpc>
                <a:spcPct val="115000"/>
              </a:lnSpc>
              <a:spcBef>
                <a:spcPts val="1600"/>
              </a:spcBef>
              <a:spcAft>
                <a:spcPts val="1600"/>
              </a:spcAft>
              <a:buSzPts val="1800"/>
              <a:buNone/>
            </a:pPr>
            <a:endParaRPr dirty="0"/>
          </a:p>
        </p:txBody>
      </p:sp>
      <p:sp>
        <p:nvSpPr>
          <p:cNvPr id="513" name="Google Shape;513;p107"/>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2020</a:t>
            </a:r>
            <a:endParaRPr sz="1400" b="0" i="0" u="none" strike="noStrike" cap="none" dirty="0">
              <a:solidFill>
                <a:srgbClr val="000000"/>
              </a:solidFill>
              <a:latin typeface="Arial"/>
              <a:ea typeface="Arial"/>
              <a:cs typeface="Arial"/>
              <a:sym typeface="Arial"/>
            </a:endParaRPr>
          </a:p>
        </p:txBody>
      </p:sp>
      <p:pic>
        <p:nvPicPr>
          <p:cNvPr id="514" name="Google Shape;514;p107"/>
          <p:cNvPicPr preferRelativeResize="0"/>
          <p:nvPr/>
        </p:nvPicPr>
        <p:blipFill rotWithShape="1">
          <a:blip r:embed="rId3">
            <a:alphaModFix/>
          </a:blip>
          <a:srcRect/>
          <a:stretch/>
        </p:blipFill>
        <p:spPr>
          <a:xfrm>
            <a:off x="1814975" y="1103645"/>
            <a:ext cx="5191675" cy="3416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20"/>
          <p:cNvSpPr txBox="1">
            <a:spLocks noGrp="1"/>
          </p:cNvSpPr>
          <p:nvPr>
            <p:ph type="title"/>
          </p:nvPr>
        </p:nvSpPr>
        <p:spPr>
          <a:xfrm>
            <a:off x="442500" y="-10"/>
            <a:ext cx="8381400" cy="878700"/>
          </a:xfrm>
          <a:prstGeom prst="rect">
            <a:avLst/>
          </a:prstGeom>
          <a:noFill/>
          <a:ln>
            <a:noFill/>
          </a:ln>
        </p:spPr>
        <p:txBody>
          <a:bodyPr spcFirstLastPara="1" wrap="square" lIns="45675" tIns="45675" rIns="45675" bIns="45675" anchor="ctr" anchorCtr="0">
            <a:noAutofit/>
          </a:bodyPr>
          <a:lstStyle/>
          <a:p>
            <a:pPr marL="0" lvl="0" indent="0" algn="l" rtl="0">
              <a:lnSpc>
                <a:spcPct val="100000"/>
              </a:lnSpc>
              <a:spcBef>
                <a:spcPts val="0"/>
              </a:spcBef>
              <a:spcAft>
                <a:spcPts val="0"/>
              </a:spcAft>
              <a:buClr>
                <a:srgbClr val="000090"/>
              </a:buClr>
              <a:buSzPts val="3200"/>
              <a:buFont typeface="Open Sans"/>
              <a:buNone/>
            </a:pPr>
            <a:r>
              <a:rPr lang="en" dirty="0">
                <a:latin typeface="Open Sans"/>
                <a:ea typeface="Open Sans"/>
                <a:cs typeface="Open Sans"/>
                <a:sym typeface="Open Sans"/>
              </a:rPr>
              <a:t>The Supple Learning </a:t>
            </a:r>
            <a:r>
              <a:rPr lang="en" dirty="0"/>
              <a:t>Mind</a:t>
            </a:r>
            <a:r>
              <a:rPr lang="en" dirty="0">
                <a:latin typeface="Open Sans"/>
                <a:ea typeface="Open Sans"/>
                <a:cs typeface="Open Sans"/>
                <a:sym typeface="Open Sans"/>
              </a:rPr>
              <a:t> framework</a:t>
            </a:r>
            <a:endParaRPr dirty="0"/>
          </a:p>
        </p:txBody>
      </p:sp>
      <p:pic>
        <p:nvPicPr>
          <p:cNvPr id="639" name="Google Shape;639;p120" descr="Google Shape;1265;p145"/>
          <p:cNvPicPr preferRelativeResize="0"/>
          <p:nvPr/>
        </p:nvPicPr>
        <p:blipFill rotWithShape="1">
          <a:blip r:embed="rId3">
            <a:alphaModFix/>
          </a:blip>
          <a:srcRect/>
          <a:stretch/>
        </p:blipFill>
        <p:spPr>
          <a:xfrm>
            <a:off x="885375" y="400625"/>
            <a:ext cx="7110501" cy="5026799"/>
          </a:xfrm>
          <a:prstGeom prst="rect">
            <a:avLst/>
          </a:prstGeom>
          <a:noFill/>
          <a:ln>
            <a:noFill/>
          </a:ln>
        </p:spPr>
      </p:pic>
      <p:sp>
        <p:nvSpPr>
          <p:cNvPr id="640" name="Google Shape;640;p120"/>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The teaching framework that makes it all work</a:t>
            </a:r>
            <a:endParaRPr dirty="0"/>
          </a:p>
        </p:txBody>
      </p:sp>
      <p:sp>
        <p:nvSpPr>
          <p:cNvPr id="174" name="Google Shape;174;p31"/>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dirty="0"/>
          </a:p>
        </p:txBody>
      </p:sp>
      <p:sp>
        <p:nvSpPr>
          <p:cNvPr id="175" name="Google Shape;175;p31"/>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endParaRPr dirty="0"/>
          </a:p>
        </p:txBody>
      </p:sp>
      <p:sp>
        <p:nvSpPr>
          <p:cNvPr id="176" name="Google Shape;176;p31"/>
          <p:cNvSpPr txBox="1">
            <a:spLocks noGrp="1"/>
          </p:cNvSpPr>
          <p:nvPr>
            <p:ph type="body" idx="2"/>
          </p:nvPr>
        </p:nvSpPr>
        <p:spPr>
          <a:xfrm>
            <a:off x="6838950" y="1105850"/>
            <a:ext cx="2133600" cy="30330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r>
              <a:rPr lang="en" sz="2100">
                <a:solidFill>
                  <a:srgbClr val="FF6600"/>
                </a:solidFill>
              </a:rPr>
              <a:t>BLP’s second model: the teachers’ palette.</a:t>
            </a:r>
            <a:endParaRPr sz="2100" dirty="0">
              <a:solidFill>
                <a:srgbClr val="FF6600"/>
              </a:solidFill>
            </a:endParaRPr>
          </a:p>
          <a:p>
            <a:pPr marL="457200" lvl="0" indent="-228600" algn="l" rtl="0">
              <a:lnSpc>
                <a:spcPct val="100000"/>
              </a:lnSpc>
              <a:spcBef>
                <a:spcPts val="560"/>
              </a:spcBef>
              <a:spcAft>
                <a:spcPts val="0"/>
              </a:spcAft>
              <a:buSzPts val="2400"/>
              <a:buNone/>
            </a:pPr>
            <a:endParaRPr sz="1400" dirty="0"/>
          </a:p>
          <a:p>
            <a:pPr marL="457200" lvl="0" indent="-228600" algn="l" rtl="0">
              <a:lnSpc>
                <a:spcPct val="100000"/>
              </a:lnSpc>
              <a:spcBef>
                <a:spcPts val="560"/>
              </a:spcBef>
              <a:spcAft>
                <a:spcPts val="0"/>
              </a:spcAft>
              <a:buSzPts val="2400"/>
              <a:buNone/>
            </a:pPr>
            <a:r>
              <a:rPr lang="en" sz="1600"/>
              <a:t>Based on research by Chris Watkins</a:t>
            </a:r>
            <a:endParaRPr sz="1600" dirty="0"/>
          </a:p>
          <a:p>
            <a:pPr marL="457200" lvl="0" indent="-228600" algn="l" rtl="0">
              <a:lnSpc>
                <a:spcPct val="100000"/>
              </a:lnSpc>
              <a:spcBef>
                <a:spcPts val="560"/>
              </a:spcBef>
              <a:spcAft>
                <a:spcPts val="0"/>
              </a:spcAft>
              <a:buSzPts val="2400"/>
              <a:buNone/>
            </a:pPr>
            <a:endParaRPr sz="1600" dirty="0">
              <a:solidFill>
                <a:srgbClr val="FF0000"/>
              </a:solidFill>
            </a:endParaRPr>
          </a:p>
        </p:txBody>
      </p:sp>
      <p:pic>
        <p:nvPicPr>
          <p:cNvPr id="177" name="Google Shape;177;p31"/>
          <p:cNvPicPr preferRelativeResize="0"/>
          <p:nvPr/>
        </p:nvPicPr>
        <p:blipFill>
          <a:blip r:embed="rId3">
            <a:alphaModFix/>
          </a:blip>
          <a:stretch>
            <a:fillRect/>
          </a:stretch>
        </p:blipFill>
        <p:spPr>
          <a:xfrm>
            <a:off x="800675" y="999975"/>
            <a:ext cx="5860426" cy="4143525"/>
          </a:xfrm>
          <a:prstGeom prst="rect">
            <a:avLst/>
          </a:prstGeom>
          <a:noFill/>
          <a:ln>
            <a:noFill/>
          </a:ln>
        </p:spPr>
      </p:pic>
      <p:pic>
        <p:nvPicPr>
          <p:cNvPr id="178" name="Google Shape;178;p31"/>
          <p:cNvPicPr preferRelativeResize="0"/>
          <p:nvPr/>
        </p:nvPicPr>
        <p:blipFill>
          <a:blip r:embed="rId4">
            <a:alphaModFix/>
          </a:blip>
          <a:stretch>
            <a:fillRect/>
          </a:stretch>
        </p:blipFill>
        <p:spPr>
          <a:xfrm>
            <a:off x="800675" y="999975"/>
            <a:ext cx="5860426" cy="4143525"/>
          </a:xfrm>
          <a:prstGeom prst="rect">
            <a:avLst/>
          </a:prstGeom>
          <a:noFill/>
          <a:ln>
            <a:noFill/>
          </a:ln>
        </p:spPr>
      </p:pic>
      <p:pic>
        <p:nvPicPr>
          <p:cNvPr id="179" name="Google Shape;179;p31"/>
          <p:cNvPicPr preferRelativeResize="0"/>
          <p:nvPr/>
        </p:nvPicPr>
        <p:blipFill>
          <a:blip r:embed="rId5">
            <a:alphaModFix/>
          </a:blip>
          <a:stretch>
            <a:fillRect/>
          </a:stretch>
        </p:blipFill>
        <p:spPr>
          <a:xfrm>
            <a:off x="800675" y="999975"/>
            <a:ext cx="5860426" cy="4143525"/>
          </a:xfrm>
          <a:prstGeom prst="rect">
            <a:avLst/>
          </a:prstGeom>
          <a:noFill/>
          <a:ln>
            <a:noFill/>
          </a:ln>
        </p:spPr>
      </p:pic>
      <p:pic>
        <p:nvPicPr>
          <p:cNvPr id="180" name="Google Shape;180;p31"/>
          <p:cNvPicPr preferRelativeResize="0"/>
          <p:nvPr/>
        </p:nvPicPr>
        <p:blipFill>
          <a:blip r:embed="rId6">
            <a:alphaModFix/>
          </a:blip>
          <a:stretch>
            <a:fillRect/>
          </a:stretch>
        </p:blipFill>
        <p:spPr>
          <a:xfrm>
            <a:off x="800675" y="999975"/>
            <a:ext cx="5860426" cy="4143525"/>
          </a:xfrm>
          <a:prstGeom prst="rect">
            <a:avLst/>
          </a:prstGeom>
          <a:noFill/>
          <a:ln>
            <a:noFill/>
          </a:ln>
        </p:spPr>
      </p:pic>
    </p:spTree>
    <p:extLst>
      <p:ext uri="{BB962C8B-B14F-4D97-AF65-F5344CB8AC3E}">
        <p14:creationId xmlns:p14="http://schemas.microsoft.com/office/powerpoint/2010/main" val="29584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194" name="Google Shape;194;p33"/>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About relating for learning: what you can </a:t>
            </a:r>
            <a:r>
              <a:rPr lang="en" sz="3000">
                <a:solidFill>
                  <a:srgbClr val="FF6600"/>
                </a:solidFill>
              </a:rPr>
              <a:t>give away</a:t>
            </a:r>
            <a:endParaRPr sz="3000" dirty="0"/>
          </a:p>
        </p:txBody>
      </p:sp>
      <p:sp>
        <p:nvSpPr>
          <p:cNvPr id="195" name="Google Shape;195;p33"/>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196" name="Google Shape;196;p33"/>
          <p:cNvPicPr preferRelativeResize="0"/>
          <p:nvPr/>
        </p:nvPicPr>
        <p:blipFill>
          <a:blip r:embed="rId3">
            <a:alphaModFix/>
          </a:blip>
          <a:stretch>
            <a:fillRect/>
          </a:stretch>
        </p:blipFill>
        <p:spPr>
          <a:xfrm>
            <a:off x="2614250" y="1105449"/>
            <a:ext cx="6494401" cy="3087918"/>
          </a:xfrm>
          <a:prstGeom prst="rect">
            <a:avLst/>
          </a:prstGeom>
          <a:noFill/>
          <a:ln>
            <a:noFill/>
          </a:ln>
        </p:spPr>
      </p:pic>
      <p:pic>
        <p:nvPicPr>
          <p:cNvPr id="197" name="Google Shape;197;p33"/>
          <p:cNvPicPr preferRelativeResize="0"/>
          <p:nvPr/>
        </p:nvPicPr>
        <p:blipFill>
          <a:blip r:embed="rId4">
            <a:alphaModFix/>
          </a:blip>
          <a:stretch>
            <a:fillRect/>
          </a:stretch>
        </p:blipFill>
        <p:spPr>
          <a:xfrm>
            <a:off x="234850" y="1105450"/>
            <a:ext cx="2291306" cy="3990225"/>
          </a:xfrm>
          <a:prstGeom prst="rect">
            <a:avLst/>
          </a:prstGeom>
          <a:noFill/>
          <a:ln>
            <a:noFill/>
          </a:ln>
        </p:spPr>
      </p:pic>
    </p:spTree>
    <p:extLst>
      <p:ext uri="{BB962C8B-B14F-4D97-AF65-F5344CB8AC3E}">
        <p14:creationId xmlns:p14="http://schemas.microsoft.com/office/powerpoint/2010/main" val="294157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211" name="Google Shape;211;p35"/>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About talking for learning: what you can </a:t>
            </a:r>
            <a:r>
              <a:rPr lang="en" sz="3000">
                <a:solidFill>
                  <a:srgbClr val="FF6600"/>
                </a:solidFill>
              </a:rPr>
              <a:t>say</a:t>
            </a:r>
            <a:endParaRPr sz="3000" dirty="0">
              <a:solidFill>
                <a:srgbClr val="0000FF"/>
              </a:solidFill>
            </a:endParaRPr>
          </a:p>
        </p:txBody>
      </p:sp>
      <p:sp>
        <p:nvSpPr>
          <p:cNvPr id="212" name="Google Shape;212;p35"/>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213" name="Google Shape;213;p35"/>
          <p:cNvPicPr preferRelativeResize="0"/>
          <p:nvPr/>
        </p:nvPicPr>
        <p:blipFill>
          <a:blip r:embed="rId3">
            <a:alphaModFix/>
          </a:blip>
          <a:stretch>
            <a:fillRect/>
          </a:stretch>
        </p:blipFill>
        <p:spPr>
          <a:xfrm>
            <a:off x="2543575" y="1120850"/>
            <a:ext cx="6490801" cy="3086083"/>
          </a:xfrm>
          <a:prstGeom prst="rect">
            <a:avLst/>
          </a:prstGeom>
          <a:noFill/>
          <a:ln>
            <a:noFill/>
          </a:ln>
        </p:spPr>
      </p:pic>
      <p:pic>
        <p:nvPicPr>
          <p:cNvPr id="214" name="Google Shape;214;p35"/>
          <p:cNvPicPr preferRelativeResize="0"/>
          <p:nvPr/>
        </p:nvPicPr>
        <p:blipFill>
          <a:blip r:embed="rId4">
            <a:alphaModFix/>
          </a:blip>
          <a:stretch>
            <a:fillRect/>
          </a:stretch>
        </p:blipFill>
        <p:spPr>
          <a:xfrm>
            <a:off x="-1" y="1120600"/>
            <a:ext cx="2312724" cy="4022900"/>
          </a:xfrm>
          <a:prstGeom prst="rect">
            <a:avLst/>
          </a:prstGeom>
          <a:noFill/>
          <a:ln>
            <a:noFill/>
          </a:ln>
        </p:spPr>
      </p:pic>
    </p:spTree>
    <p:extLst>
      <p:ext uri="{BB962C8B-B14F-4D97-AF65-F5344CB8AC3E}">
        <p14:creationId xmlns:p14="http://schemas.microsoft.com/office/powerpoint/2010/main" val="178473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sp>
        <p:nvSpPr>
          <p:cNvPr id="228" name="Google Shape;228;p37"/>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t>About constructing learning: what you can </a:t>
            </a:r>
            <a:r>
              <a:rPr lang="en" sz="2800">
                <a:solidFill>
                  <a:srgbClr val="FF6600"/>
                </a:solidFill>
              </a:rPr>
              <a:t>do every day</a:t>
            </a:r>
            <a:r>
              <a:rPr lang="en" sz="2800"/>
              <a:t> </a:t>
            </a:r>
            <a:endParaRPr sz="3000" dirty="0">
              <a:solidFill>
                <a:srgbClr val="0000FF"/>
              </a:solidFill>
            </a:endParaRPr>
          </a:p>
        </p:txBody>
      </p:sp>
      <p:pic>
        <p:nvPicPr>
          <p:cNvPr id="229" name="Google Shape;229;p37"/>
          <p:cNvPicPr preferRelativeResize="0"/>
          <p:nvPr/>
        </p:nvPicPr>
        <p:blipFill>
          <a:blip r:embed="rId3">
            <a:alphaModFix/>
          </a:blip>
          <a:stretch>
            <a:fillRect/>
          </a:stretch>
        </p:blipFill>
        <p:spPr>
          <a:xfrm>
            <a:off x="2649600" y="1170150"/>
            <a:ext cx="6494401" cy="3089673"/>
          </a:xfrm>
          <a:prstGeom prst="rect">
            <a:avLst/>
          </a:prstGeom>
          <a:noFill/>
          <a:ln>
            <a:noFill/>
          </a:ln>
        </p:spPr>
      </p:pic>
      <p:pic>
        <p:nvPicPr>
          <p:cNvPr id="230" name="Google Shape;230;p37"/>
          <p:cNvPicPr preferRelativeResize="0"/>
          <p:nvPr/>
        </p:nvPicPr>
        <p:blipFill>
          <a:blip r:embed="rId4">
            <a:alphaModFix/>
          </a:blip>
          <a:stretch>
            <a:fillRect/>
          </a:stretch>
        </p:blipFill>
        <p:spPr>
          <a:xfrm>
            <a:off x="126075" y="1053000"/>
            <a:ext cx="2443042" cy="4015575"/>
          </a:xfrm>
          <a:prstGeom prst="rect">
            <a:avLst/>
          </a:prstGeom>
          <a:noFill/>
          <a:ln>
            <a:noFill/>
          </a:ln>
        </p:spPr>
      </p:pic>
    </p:spTree>
    <p:extLst>
      <p:ext uri="{BB962C8B-B14F-4D97-AF65-F5344CB8AC3E}">
        <p14:creationId xmlns:p14="http://schemas.microsoft.com/office/powerpoint/2010/main" val="425678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dirty="0"/>
          </a:p>
        </p:txBody>
      </p:sp>
      <p:pic>
        <p:nvPicPr>
          <p:cNvPr id="245" name="Google Shape;245;p39"/>
          <p:cNvPicPr preferRelativeResize="0"/>
          <p:nvPr/>
        </p:nvPicPr>
        <p:blipFill>
          <a:blip r:embed="rId3">
            <a:alphaModFix/>
          </a:blip>
          <a:stretch>
            <a:fillRect/>
          </a:stretch>
        </p:blipFill>
        <p:spPr>
          <a:xfrm>
            <a:off x="2587800" y="1178051"/>
            <a:ext cx="6480001" cy="3045600"/>
          </a:xfrm>
          <a:prstGeom prst="rect">
            <a:avLst/>
          </a:prstGeom>
          <a:noFill/>
          <a:ln>
            <a:noFill/>
          </a:ln>
        </p:spPr>
      </p:pic>
      <p:sp>
        <p:nvSpPr>
          <p:cNvPr id="246" name="Google Shape;246;p39"/>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About celebrating learning: what you </a:t>
            </a:r>
            <a:r>
              <a:rPr lang="en" sz="3000">
                <a:solidFill>
                  <a:srgbClr val="FF6600"/>
                </a:solidFill>
              </a:rPr>
              <a:t>display</a:t>
            </a:r>
            <a:endParaRPr dirty="0"/>
          </a:p>
        </p:txBody>
      </p:sp>
      <p:pic>
        <p:nvPicPr>
          <p:cNvPr id="247" name="Google Shape;247;p39"/>
          <p:cNvPicPr preferRelativeResize="0"/>
          <p:nvPr/>
        </p:nvPicPr>
        <p:blipFill>
          <a:blip r:embed="rId4">
            <a:alphaModFix/>
          </a:blip>
          <a:stretch>
            <a:fillRect/>
          </a:stretch>
        </p:blipFill>
        <p:spPr>
          <a:xfrm>
            <a:off x="92250" y="1120588"/>
            <a:ext cx="2495550" cy="3724275"/>
          </a:xfrm>
          <a:prstGeom prst="rect">
            <a:avLst/>
          </a:prstGeom>
          <a:noFill/>
          <a:ln>
            <a:noFill/>
          </a:ln>
        </p:spPr>
      </p:pic>
    </p:spTree>
    <p:extLst>
      <p:ext uri="{BB962C8B-B14F-4D97-AF65-F5344CB8AC3E}">
        <p14:creationId xmlns:p14="http://schemas.microsoft.com/office/powerpoint/2010/main" val="388964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1a – The warp and weft of learning</a:t>
            </a:r>
            <a:endParaRPr lang="en-GB" dirty="0"/>
          </a:p>
        </p:txBody>
      </p:sp>
      <p:sp>
        <p:nvSpPr>
          <p:cNvPr id="3" name="Text Placeholder 2"/>
          <p:cNvSpPr>
            <a:spLocks noGrp="1"/>
          </p:cNvSpPr>
          <p:nvPr>
            <p:ph type="body" idx="1"/>
          </p:nvPr>
        </p:nvSpPr>
        <p:spPr>
          <a:xfrm>
            <a:off x="311700" y="1152475"/>
            <a:ext cx="3138082" cy="3416400"/>
          </a:xfrm>
        </p:spPr>
        <p:txBody>
          <a:bodyPr/>
          <a:lstStyle/>
          <a:p>
            <a:r>
              <a:rPr lang="en-GB" sz="1800" dirty="0" smtClean="0"/>
              <a:t>introduces </a:t>
            </a:r>
            <a:r>
              <a:rPr lang="en-GB" sz="1800" dirty="0"/>
              <a:t>you to the foundational ideas of learning power; the basic ‘must knows’</a:t>
            </a:r>
          </a:p>
        </p:txBody>
      </p:sp>
      <p:sp>
        <p:nvSpPr>
          <p:cNvPr id="4" name="Text Placeholder 3"/>
          <p:cNvSpPr>
            <a:spLocks noGrp="1"/>
          </p:cNvSpPr>
          <p:nvPr>
            <p:ph type="body" idx="2"/>
          </p:nvPr>
        </p:nvSpPr>
        <p:spPr/>
        <p:txBody>
          <a:bodyPr/>
          <a:lstStyle/>
          <a:p>
            <a:endParaRPr lang="en-GB" dirty="0"/>
          </a:p>
        </p:txBody>
      </p:sp>
      <p:pic>
        <p:nvPicPr>
          <p:cNvPr id="5" name="Google Shape;514;p107"/>
          <p:cNvPicPr preferRelativeResize="0"/>
          <p:nvPr/>
        </p:nvPicPr>
        <p:blipFill rotWithShape="1">
          <a:blip r:embed="rId3">
            <a:alphaModFix/>
          </a:blip>
          <a:srcRect/>
          <a:stretch/>
        </p:blipFill>
        <p:spPr>
          <a:xfrm>
            <a:off x="3713110" y="1131355"/>
            <a:ext cx="5191675" cy="3416400"/>
          </a:xfrm>
          <a:prstGeom prst="rect">
            <a:avLst/>
          </a:prstGeom>
          <a:noFill/>
          <a:ln>
            <a:noFill/>
          </a:ln>
        </p:spPr>
      </p:pic>
    </p:spTree>
    <p:extLst>
      <p:ext uri="{BB962C8B-B14F-4D97-AF65-F5344CB8AC3E}">
        <p14:creationId xmlns:p14="http://schemas.microsoft.com/office/powerpoint/2010/main" val="79917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1b – Why learning habits matter</a:t>
            </a:r>
            <a:endParaRPr lang="en-GB" dirty="0"/>
          </a:p>
        </p:txBody>
      </p:sp>
      <p:sp>
        <p:nvSpPr>
          <p:cNvPr id="3" name="Text Placeholder 2"/>
          <p:cNvSpPr>
            <a:spLocks noGrp="1"/>
          </p:cNvSpPr>
          <p:nvPr>
            <p:ph type="body" idx="1"/>
          </p:nvPr>
        </p:nvSpPr>
        <p:spPr>
          <a:xfrm>
            <a:off x="311700" y="1152475"/>
            <a:ext cx="3304336" cy="3416400"/>
          </a:xfrm>
        </p:spPr>
        <p:txBody>
          <a:bodyPr/>
          <a:lstStyle/>
          <a:p>
            <a:r>
              <a:rPr lang="en-GB" sz="1800" dirty="0"/>
              <a:t>i</a:t>
            </a:r>
            <a:r>
              <a:rPr lang="en-GB" sz="1800" dirty="0" smtClean="0"/>
              <a:t>s designed to give </a:t>
            </a:r>
            <a:r>
              <a:rPr lang="en-GB" sz="1800" dirty="0"/>
              <a:t>you confidence that the approach is valid with a long history of research and development</a:t>
            </a:r>
          </a:p>
        </p:txBody>
      </p:sp>
      <p:pic>
        <p:nvPicPr>
          <p:cNvPr id="2050" name="Picture 2" descr="https://www.buildinglearningpower.com/wp-content/uploads/2020/12/inher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0" y="1111764"/>
            <a:ext cx="5261552" cy="34978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035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1c – Uncover the mysteries of learning behaviours and how they grow</a:t>
            </a:r>
            <a:endParaRPr lang="en-GB" dirty="0"/>
          </a:p>
        </p:txBody>
      </p:sp>
      <p:sp>
        <p:nvSpPr>
          <p:cNvPr id="3" name="Text Placeholder 2"/>
          <p:cNvSpPr>
            <a:spLocks noGrp="1"/>
          </p:cNvSpPr>
          <p:nvPr>
            <p:ph type="body" idx="1"/>
          </p:nvPr>
        </p:nvSpPr>
        <p:spPr>
          <a:xfrm>
            <a:off x="311700" y="1152475"/>
            <a:ext cx="3343837" cy="3416400"/>
          </a:xfrm>
        </p:spPr>
        <p:txBody>
          <a:bodyPr/>
          <a:lstStyle/>
          <a:p>
            <a:r>
              <a:rPr lang="en-GB" sz="1800" dirty="0" smtClean="0"/>
              <a:t>helps </a:t>
            </a:r>
            <a:r>
              <a:rPr lang="en-GB" sz="1800" dirty="0"/>
              <a:t>you become aware of how learning behaviours grow and develop. It’s an eye-opening read about the complex nature of each of the twelve </a:t>
            </a:r>
            <a:r>
              <a:rPr lang="en-GB" sz="1800" dirty="0" smtClean="0"/>
              <a:t>habits.</a:t>
            </a:r>
            <a:r>
              <a:rPr lang="en-GB" dirty="0" smtClean="0"/>
              <a:t>. </a:t>
            </a:r>
            <a:endParaRPr lang="en-GB" dirty="0"/>
          </a:p>
        </p:txBody>
      </p:sp>
      <p:pic>
        <p:nvPicPr>
          <p:cNvPr id="6" name="Picture 5"/>
          <p:cNvPicPr>
            <a:picLocks noChangeAspect="1"/>
          </p:cNvPicPr>
          <p:nvPr/>
        </p:nvPicPr>
        <p:blipFill>
          <a:blip r:embed="rId3"/>
          <a:stretch>
            <a:fillRect/>
          </a:stretch>
        </p:blipFill>
        <p:spPr>
          <a:xfrm>
            <a:off x="3655537" y="1167252"/>
            <a:ext cx="5375287" cy="3536373"/>
          </a:xfrm>
          <a:prstGeom prst="rect">
            <a:avLst/>
          </a:prstGeom>
        </p:spPr>
      </p:pic>
      <p:sp>
        <p:nvSpPr>
          <p:cNvPr id="4" name="Text Placeholder 3"/>
          <p:cNvSpPr>
            <a:spLocks noGrp="1"/>
          </p:cNvSpPr>
          <p:nvPr>
            <p:ph type="body" idx="2"/>
          </p:nvPr>
        </p:nvSpPr>
        <p:spPr/>
        <p:txBody>
          <a:bodyPr/>
          <a:lstStyle/>
          <a:p>
            <a:endParaRPr lang="en-GB" dirty="0"/>
          </a:p>
        </p:txBody>
      </p:sp>
    </p:spTree>
    <p:extLst>
      <p:ext uri="{BB962C8B-B14F-4D97-AF65-F5344CB8AC3E}">
        <p14:creationId xmlns:p14="http://schemas.microsoft.com/office/powerpoint/2010/main" val="2933791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1d – Up close and personal with learning</a:t>
            </a:r>
            <a:endParaRPr lang="en-GB" dirty="0"/>
          </a:p>
        </p:txBody>
      </p:sp>
      <p:sp>
        <p:nvSpPr>
          <p:cNvPr id="3" name="Text Placeholder 2"/>
          <p:cNvSpPr>
            <a:spLocks noGrp="1"/>
          </p:cNvSpPr>
          <p:nvPr>
            <p:ph type="body" idx="1"/>
          </p:nvPr>
        </p:nvSpPr>
        <p:spPr>
          <a:xfrm>
            <a:off x="311700" y="1152475"/>
            <a:ext cx="2736320" cy="3416400"/>
          </a:xfrm>
        </p:spPr>
        <p:txBody>
          <a:bodyPr/>
          <a:lstStyle/>
          <a:p>
            <a:r>
              <a:rPr lang="en-GB" sz="1600" dirty="0"/>
              <a:t>b</a:t>
            </a:r>
            <a:r>
              <a:rPr lang="en-GB" sz="1600" dirty="0" smtClean="0"/>
              <a:t>egins </a:t>
            </a:r>
            <a:r>
              <a:rPr lang="en-GB" sz="1600" dirty="0"/>
              <a:t>your voyage of discovery. It’s about taking what you have learned about the learning habits and thinking about how these ideas apply to yourself and then a couple of your </a:t>
            </a:r>
            <a:r>
              <a:rPr lang="en-GB" sz="1600" dirty="0" smtClean="0"/>
              <a:t>students.</a:t>
            </a:r>
            <a:endParaRPr lang="en-GB" sz="1600" dirty="0"/>
          </a:p>
        </p:txBody>
      </p:sp>
      <p:sp>
        <p:nvSpPr>
          <p:cNvPr id="4" name="Text Placeholder 3"/>
          <p:cNvSpPr>
            <a:spLocks noGrp="1"/>
          </p:cNvSpPr>
          <p:nvPr>
            <p:ph type="body" idx="2"/>
          </p:nvPr>
        </p:nvSpPr>
        <p:spPr/>
        <p:txBody>
          <a:bodyPr/>
          <a:lstStyle/>
          <a:p>
            <a:endParaRPr lang="en-GB" dirty="0"/>
          </a:p>
        </p:txBody>
      </p:sp>
      <p:pic>
        <p:nvPicPr>
          <p:cNvPr id="6" name="Picture 5"/>
          <p:cNvPicPr>
            <a:picLocks noChangeAspect="1"/>
          </p:cNvPicPr>
          <p:nvPr/>
        </p:nvPicPr>
        <p:blipFill>
          <a:blip r:embed="rId3"/>
          <a:stretch>
            <a:fillRect/>
          </a:stretch>
        </p:blipFill>
        <p:spPr>
          <a:xfrm>
            <a:off x="3048020" y="968064"/>
            <a:ext cx="5922357" cy="4064595"/>
          </a:xfrm>
          <a:prstGeom prst="rect">
            <a:avLst/>
          </a:prstGeom>
        </p:spPr>
      </p:pic>
    </p:spTree>
    <p:extLst>
      <p:ext uri="{BB962C8B-B14F-4D97-AF65-F5344CB8AC3E}">
        <p14:creationId xmlns:p14="http://schemas.microsoft.com/office/powerpoint/2010/main" val="277900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3366FF"/>
                </a:solidFill>
              </a:rPr>
              <a:t>Running this session</a:t>
            </a:r>
            <a:r>
              <a:rPr lang="en-GB" dirty="0" smtClean="0"/>
              <a:t>.</a:t>
            </a:r>
            <a:endParaRPr lang="en-GB" dirty="0"/>
          </a:p>
        </p:txBody>
      </p:sp>
      <p:sp>
        <p:nvSpPr>
          <p:cNvPr id="3" name="Text Placeholder 2"/>
          <p:cNvSpPr>
            <a:spLocks noGrp="1"/>
          </p:cNvSpPr>
          <p:nvPr>
            <p:ph type="body" idx="1"/>
          </p:nvPr>
        </p:nvSpPr>
        <p:spPr/>
        <p:txBody>
          <a:bodyPr/>
          <a:lstStyle/>
          <a:p>
            <a:r>
              <a:rPr lang="en-GB" dirty="0" smtClean="0"/>
              <a:t>This PowerPoint is an introduction to Unit 1 of Playing the Learning Power Game.</a:t>
            </a:r>
          </a:p>
          <a:p>
            <a:r>
              <a:rPr lang="en-GB" dirty="0" smtClean="0"/>
              <a:t>If you have already shared the ppt ‘Introducing Playing the Learning Power Game’ you may choose to omit slides 6 - 9 and slides 12 -15 of this slide deck and use slides 5 and 11 to remind teachers of what they have already seen.</a:t>
            </a:r>
          </a:p>
          <a:p>
            <a:r>
              <a:rPr lang="en-GB" dirty="0" smtClean="0"/>
              <a:t>If you have not used </a:t>
            </a:r>
            <a:r>
              <a:rPr lang="en-GB" dirty="0"/>
              <a:t>the ppt ‘Introducing Playing the Learning Power Game</a:t>
            </a:r>
            <a:r>
              <a:rPr lang="en-GB" dirty="0" smtClean="0"/>
              <a:t>’, we suggest that you use the slide deck as it is.</a:t>
            </a:r>
          </a:p>
          <a:p>
            <a:r>
              <a:rPr lang="en-GB" dirty="0" smtClean="0"/>
              <a:t>Depending on how expansive your commentary is, the full ppt might take an hour to go through if you build in a few reflection/discussion points.</a:t>
            </a:r>
          </a:p>
          <a:p>
            <a:endParaRPr lang="en-GB" dirty="0" smtClean="0"/>
          </a:p>
          <a:p>
            <a:endParaRPr lang="en-GB" dirty="0"/>
          </a:p>
        </p:txBody>
      </p:sp>
    </p:spTree>
    <p:extLst>
      <p:ext uri="{BB962C8B-B14F-4D97-AF65-F5344CB8AC3E}">
        <p14:creationId xmlns:p14="http://schemas.microsoft.com/office/powerpoint/2010/main" val="265662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1e – Finding learning characteristics</a:t>
            </a:r>
            <a:endParaRPr lang="en-GB" dirty="0"/>
          </a:p>
        </p:txBody>
      </p:sp>
      <p:sp>
        <p:nvSpPr>
          <p:cNvPr id="3" name="Text Placeholder 2"/>
          <p:cNvSpPr>
            <a:spLocks noGrp="1"/>
          </p:cNvSpPr>
          <p:nvPr>
            <p:ph type="body" idx="1"/>
          </p:nvPr>
        </p:nvSpPr>
        <p:spPr/>
        <p:txBody>
          <a:bodyPr/>
          <a:lstStyle/>
          <a:p>
            <a:r>
              <a:rPr lang="en-GB" sz="1800" dirty="0" smtClean="0"/>
              <a:t>sets </a:t>
            </a:r>
            <a:r>
              <a:rPr lang="en-GB" sz="1800" dirty="0"/>
              <a:t>you up with intriguing, new and valuable information about your </a:t>
            </a:r>
            <a:r>
              <a:rPr lang="en-GB" sz="1800" dirty="0" smtClean="0"/>
              <a:t>students</a:t>
            </a:r>
            <a:r>
              <a:rPr lang="en-GB" sz="1800" dirty="0"/>
              <a:t> </a:t>
            </a:r>
            <a:r>
              <a:rPr lang="en-GB" sz="1800" dirty="0" smtClean="0"/>
              <a:t>and helps </a:t>
            </a:r>
            <a:r>
              <a:rPr lang="en-GB" sz="1800" dirty="0"/>
              <a:t>you discover different aspects of your students as learners</a:t>
            </a:r>
          </a:p>
        </p:txBody>
      </p:sp>
      <p:pic>
        <p:nvPicPr>
          <p:cNvPr id="3074" name="Picture 2" descr="https://www.buildinglearningpower.com/wp-content/uploads/2022/05/Screenshot-2022-05-11-at-17.50.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781" y="1156274"/>
            <a:ext cx="4123485" cy="3401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6668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Anticipated Timings . . </a:t>
            </a:r>
            <a:endParaRPr lang="en-GB" dirty="0"/>
          </a:p>
        </p:txBody>
      </p:sp>
      <p:sp>
        <p:nvSpPr>
          <p:cNvPr id="3" name="Text Placeholder 2"/>
          <p:cNvSpPr>
            <a:spLocks noGrp="1"/>
          </p:cNvSpPr>
          <p:nvPr>
            <p:ph type="body" idx="1"/>
          </p:nvPr>
        </p:nvSpPr>
        <p:spPr>
          <a:xfrm>
            <a:off x="110836" y="1100249"/>
            <a:ext cx="5363015" cy="3554877"/>
          </a:xfrm>
        </p:spPr>
        <p:txBody>
          <a:bodyPr/>
          <a:lstStyle/>
          <a:p>
            <a:r>
              <a:rPr lang="en-GB" sz="1600" dirty="0" smtClean="0"/>
              <a:t>Expect to spend two months on Unit 1.</a:t>
            </a:r>
          </a:p>
          <a:p>
            <a:r>
              <a:rPr lang="en-GB" sz="1600" dirty="0" smtClean="0"/>
              <a:t>During the first month you will explore sections 1a, 1b and 1c, and in section 1d you will begin to create your own learning profile and the profiles of a couple of the children in your class.</a:t>
            </a:r>
          </a:p>
          <a:p>
            <a:r>
              <a:rPr lang="en-GB" sz="1600" dirty="0" smtClean="0"/>
              <a:t>During the second month you should be working on creating learning profiles for the children in your class, beginning to look for patterns, comparing and contrasting different groups of learners in your class.</a:t>
            </a:r>
          </a:p>
          <a:p>
            <a:r>
              <a:rPr lang="en-GB" sz="1600" dirty="0" smtClean="0"/>
              <a:t>At the end of month 2 there will be a team meeting when we pool our students’ profiles and discuss what we have discovered about our students’ learning habits. It will be fascinating!</a:t>
            </a:r>
            <a:endParaRPr lang="en-GB" sz="1600" dirty="0"/>
          </a:p>
        </p:txBody>
      </p:sp>
      <p:pic>
        <p:nvPicPr>
          <p:cNvPr id="7170" name="Picture 2" descr="Close Up A Calendar Page Stock Photo, Picture And Royalty Free Image. Image  15993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958" y="1690777"/>
            <a:ext cx="3129484" cy="2235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8610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FF"/>
                </a:solidFill>
                <a:latin typeface="Calibri"/>
                <a:ea typeface="Calibri"/>
                <a:cs typeface="Calibri"/>
                <a:sym typeface="Calibri"/>
              </a:rPr>
              <a:t>What we are trying to achieve in this session</a:t>
            </a:r>
            <a:endParaRPr dirty="0">
              <a:solidFill>
                <a:srgbClr val="0000FF"/>
              </a:solidFill>
              <a:latin typeface="Calibri"/>
              <a:ea typeface="Calibri"/>
              <a:cs typeface="Calibri"/>
              <a:sym typeface="Calibri"/>
            </a:endParaRPr>
          </a:p>
        </p:txBody>
      </p:sp>
      <p:sp>
        <p:nvSpPr>
          <p:cNvPr id="131" name="Google Shape;131;p26"/>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r>
              <a:rPr lang="en" sz="2400" dirty="0">
                <a:solidFill>
                  <a:srgbClr val="0000FF"/>
                </a:solidFill>
                <a:latin typeface="Calibri"/>
                <a:ea typeface="Calibri"/>
                <a:cs typeface="Calibri"/>
                <a:sym typeface="Calibri"/>
              </a:rPr>
              <a:t>Outcomes</a:t>
            </a:r>
            <a:endParaRPr sz="2400" dirty="0">
              <a:solidFill>
                <a:srgbClr val="0000FF"/>
              </a:solidFill>
              <a:latin typeface="Calibri"/>
              <a:ea typeface="Calibri"/>
              <a:cs typeface="Calibri"/>
              <a:sym typeface="Calibri"/>
            </a:endParaRPr>
          </a:p>
          <a:p>
            <a:pPr marL="114300" lvl="0" indent="0" algn="l" rtl="0">
              <a:spcBef>
                <a:spcPts val="560"/>
              </a:spcBef>
              <a:spcAft>
                <a:spcPts val="0"/>
              </a:spcAft>
              <a:buClr>
                <a:srgbClr val="0000FF"/>
              </a:buClr>
              <a:buSzPts val="1800"/>
              <a:buNone/>
            </a:pPr>
            <a:endParaRPr lang="en" sz="1800" strike="sngStrike" dirty="0" smtClean="0">
              <a:solidFill>
                <a:srgbClr val="0000FF"/>
              </a:solidFill>
              <a:latin typeface="Arial"/>
              <a:ea typeface="Arial"/>
              <a:cs typeface="Arial"/>
              <a:sym typeface="Arial"/>
            </a:endParaRPr>
          </a:p>
          <a:p>
            <a:pPr marL="457200" lvl="0" indent="-342900" algn="l" rtl="0">
              <a:spcBef>
                <a:spcPts val="560"/>
              </a:spcBef>
              <a:spcAft>
                <a:spcPts val="0"/>
              </a:spcAft>
              <a:buClr>
                <a:srgbClr val="0000FF"/>
              </a:buClr>
              <a:buSzPts val="1800"/>
              <a:buFont typeface="Arial"/>
              <a:buChar char="●"/>
            </a:pPr>
            <a:r>
              <a:rPr lang="en" sz="1800" dirty="0" smtClean="0">
                <a:solidFill>
                  <a:srgbClr val="0000FF"/>
                </a:solidFill>
                <a:latin typeface="Arial"/>
                <a:ea typeface="Arial"/>
                <a:cs typeface="Arial"/>
                <a:sym typeface="Arial"/>
              </a:rPr>
              <a:t>To understand the contents of Unit 1 and what we all need to do</a:t>
            </a:r>
          </a:p>
          <a:p>
            <a:pPr marL="457200" lvl="0" indent="-342900" algn="l" rtl="0">
              <a:spcBef>
                <a:spcPts val="560"/>
              </a:spcBef>
              <a:spcAft>
                <a:spcPts val="0"/>
              </a:spcAft>
              <a:buClr>
                <a:srgbClr val="0000FF"/>
              </a:buClr>
              <a:buSzPts val="1800"/>
              <a:buFont typeface="Arial"/>
              <a:buChar char="●"/>
            </a:pPr>
            <a:r>
              <a:rPr lang="en" sz="1800" dirty="0" smtClean="0">
                <a:solidFill>
                  <a:srgbClr val="0000FF"/>
                </a:solidFill>
                <a:latin typeface="Arial"/>
                <a:ea typeface="Arial"/>
                <a:cs typeface="Arial"/>
                <a:sym typeface="Arial"/>
              </a:rPr>
              <a:t>To understand the anticipated timings for tackling Unit 1 and when the Team Meeting is scheduled.</a:t>
            </a:r>
          </a:p>
          <a:p>
            <a:pPr marL="114300" lvl="0" indent="0" algn="l" rtl="0">
              <a:spcBef>
                <a:spcPts val="560"/>
              </a:spcBef>
              <a:spcAft>
                <a:spcPts val="0"/>
              </a:spcAft>
              <a:buClr>
                <a:srgbClr val="0000FF"/>
              </a:buClr>
              <a:buSzPts val="1800"/>
              <a:buNone/>
            </a:pPr>
            <a:endParaRPr lang="en" sz="1800" strike="sngStrike" dirty="0">
              <a:solidFill>
                <a:srgbClr val="0000FF"/>
              </a:solidFill>
              <a:latin typeface="Arial"/>
              <a:ea typeface="Arial"/>
              <a:cs typeface="Arial"/>
              <a:sym typeface="Arial"/>
            </a:endParaRPr>
          </a:p>
          <a:p>
            <a:pPr marL="0" lvl="0" indent="0" algn="l" rtl="0">
              <a:spcBef>
                <a:spcPts val="560"/>
              </a:spcBef>
              <a:spcAft>
                <a:spcPts val="0"/>
              </a:spcAft>
              <a:buNone/>
            </a:pPr>
            <a:endParaRPr sz="1700" dirty="0">
              <a:solidFill>
                <a:srgbClr val="0000FF"/>
              </a:solidFill>
              <a:latin typeface="Arial"/>
              <a:ea typeface="Arial"/>
              <a:cs typeface="Arial"/>
              <a:sym typeface="Arial"/>
            </a:endParaRPr>
          </a:p>
        </p:txBody>
      </p:sp>
      <p:sp>
        <p:nvSpPr>
          <p:cNvPr id="132" name="Google Shape;132;p26"/>
          <p:cNvSpPr txBox="1">
            <a:spLocks noGrp="1"/>
          </p:cNvSpPr>
          <p:nvPr>
            <p:ph type="body" idx="2"/>
          </p:nvPr>
        </p:nvSpPr>
        <p:spPr>
          <a:xfrm>
            <a:off x="4311600" y="1135222"/>
            <a:ext cx="45207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r>
              <a:rPr lang="en" sz="2000" dirty="0">
                <a:solidFill>
                  <a:srgbClr val="FF6600"/>
                </a:solidFill>
                <a:latin typeface="Arial"/>
                <a:ea typeface="Arial"/>
                <a:cs typeface="Arial"/>
                <a:sym typeface="Arial"/>
              </a:rPr>
              <a:t>Learning behaviours you will need to contribute!</a:t>
            </a:r>
            <a:endParaRPr sz="2000" dirty="0">
              <a:solidFill>
                <a:srgbClr val="FF6600"/>
              </a:solidFill>
              <a:latin typeface="Arial"/>
              <a:ea typeface="Arial"/>
              <a:cs typeface="Arial"/>
              <a:sym typeface="Arial"/>
            </a:endParaRPr>
          </a:p>
          <a:p>
            <a:pPr marL="457200" lvl="0" indent="-355600" algn="l" rtl="0">
              <a:spcBef>
                <a:spcPts val="560"/>
              </a:spcBef>
              <a:spcAft>
                <a:spcPts val="0"/>
              </a:spcAft>
              <a:buClr>
                <a:srgbClr val="FF9900"/>
              </a:buClr>
              <a:buSzPts val="2000"/>
              <a:buFont typeface="Arial"/>
              <a:buChar char="●"/>
            </a:pPr>
            <a:r>
              <a:rPr lang="en" sz="2000" dirty="0">
                <a:solidFill>
                  <a:srgbClr val="FF6600"/>
                </a:solidFill>
                <a:sym typeface="Arial"/>
              </a:rPr>
              <a:t>Making Links</a:t>
            </a:r>
            <a:endParaRPr sz="2000" dirty="0">
              <a:solidFill>
                <a:srgbClr val="FF6600"/>
              </a:solidFill>
              <a:sym typeface="Arial"/>
            </a:endParaRPr>
          </a:p>
          <a:p>
            <a:pPr marL="914400" lvl="1" indent="-336550" algn="l" rtl="0">
              <a:spcBef>
                <a:spcPts val="0"/>
              </a:spcBef>
              <a:spcAft>
                <a:spcPts val="0"/>
              </a:spcAft>
              <a:buClr>
                <a:srgbClr val="0000FF"/>
              </a:buClr>
              <a:buSzPts val="1700"/>
              <a:buFont typeface="Arial"/>
              <a:buChar char="○"/>
            </a:pPr>
            <a:r>
              <a:rPr lang="en-GB" sz="1700" dirty="0" smtClean="0">
                <a:solidFill>
                  <a:srgbClr val="0000FF"/>
                </a:solidFill>
                <a:sym typeface="Arial"/>
              </a:rPr>
              <a:t>T</a:t>
            </a:r>
            <a:r>
              <a:rPr lang="en" sz="1700" dirty="0" smtClean="0">
                <a:solidFill>
                  <a:srgbClr val="0000FF"/>
                </a:solidFill>
                <a:sym typeface="Arial"/>
              </a:rPr>
              <a:t>o what you already know about learning</a:t>
            </a:r>
            <a:endParaRPr sz="1700" dirty="0">
              <a:solidFill>
                <a:srgbClr val="0000FF"/>
              </a:solidFill>
              <a:sym typeface="Arial"/>
            </a:endParaRPr>
          </a:p>
          <a:p>
            <a:pPr marL="457200" lvl="0" indent="-355600" algn="l" rtl="0">
              <a:spcBef>
                <a:spcPts val="0"/>
              </a:spcBef>
              <a:spcAft>
                <a:spcPts val="0"/>
              </a:spcAft>
              <a:buClr>
                <a:srgbClr val="FF9900"/>
              </a:buClr>
              <a:buSzPts val="2000"/>
              <a:buFont typeface="Arial"/>
              <a:buChar char="●"/>
            </a:pPr>
            <a:r>
              <a:rPr lang="en" sz="2000" dirty="0">
                <a:solidFill>
                  <a:srgbClr val="FF6600"/>
                </a:solidFill>
                <a:sym typeface="Arial"/>
              </a:rPr>
              <a:t>Reflect</a:t>
            </a:r>
            <a:endParaRPr sz="2000" dirty="0">
              <a:solidFill>
                <a:srgbClr val="FF6600"/>
              </a:solidFill>
              <a:sym typeface="Arial"/>
            </a:endParaRPr>
          </a:p>
          <a:p>
            <a:pPr marL="914400" lvl="1" indent="-330200" algn="l" rtl="0">
              <a:spcBef>
                <a:spcPts val="0"/>
              </a:spcBef>
              <a:spcAft>
                <a:spcPts val="0"/>
              </a:spcAft>
              <a:buClr>
                <a:srgbClr val="0000FF"/>
              </a:buClr>
              <a:buSzPts val="1600"/>
              <a:buFont typeface="Arial"/>
              <a:buChar char="○"/>
            </a:pPr>
            <a:r>
              <a:rPr lang="en" sz="1600" dirty="0">
                <a:solidFill>
                  <a:srgbClr val="0000FF"/>
                </a:solidFill>
                <a:sym typeface="Arial"/>
              </a:rPr>
              <a:t>On </a:t>
            </a:r>
            <a:r>
              <a:rPr lang="en" sz="1600" dirty="0" smtClean="0">
                <a:solidFill>
                  <a:srgbClr val="0000FF"/>
                </a:solidFill>
              </a:rPr>
              <a:t>your own classroom culture</a:t>
            </a:r>
            <a:endParaRPr sz="1600" dirty="0">
              <a:solidFill>
                <a:srgbClr val="0000FF"/>
              </a:solidFill>
              <a:sym typeface="Arial"/>
            </a:endParaRPr>
          </a:p>
          <a:p>
            <a:pPr marL="457200" lvl="0" indent="-355600" algn="l" rtl="0">
              <a:spcBef>
                <a:spcPts val="0"/>
              </a:spcBef>
              <a:spcAft>
                <a:spcPts val="0"/>
              </a:spcAft>
              <a:buClr>
                <a:srgbClr val="FF6600"/>
              </a:buClr>
              <a:buSzPts val="2000"/>
              <a:buFont typeface="Arial"/>
              <a:buChar char="●"/>
            </a:pPr>
            <a:r>
              <a:rPr lang="en" sz="2000" dirty="0" smtClean="0">
                <a:solidFill>
                  <a:srgbClr val="FF6600"/>
                </a:solidFill>
                <a:sym typeface="Arial"/>
              </a:rPr>
              <a:t>Notice</a:t>
            </a:r>
            <a:endParaRPr sz="2000" dirty="0">
              <a:solidFill>
                <a:srgbClr val="FF6600"/>
              </a:solidFill>
              <a:sym typeface="Arial"/>
            </a:endParaRPr>
          </a:p>
          <a:p>
            <a:pPr marL="914400" lvl="1" indent="-330200" algn="l" rtl="0">
              <a:spcBef>
                <a:spcPts val="0"/>
              </a:spcBef>
              <a:spcAft>
                <a:spcPts val="0"/>
              </a:spcAft>
              <a:buClr>
                <a:srgbClr val="0000FF"/>
              </a:buClr>
              <a:buSzPts val="1600"/>
              <a:buFont typeface="Arial"/>
              <a:buChar char="○"/>
            </a:pPr>
            <a:r>
              <a:rPr lang="en-GB" sz="1600" dirty="0" smtClean="0">
                <a:solidFill>
                  <a:srgbClr val="0000FF"/>
                </a:solidFill>
                <a:sym typeface="Arial"/>
              </a:rPr>
              <a:t>Y</a:t>
            </a:r>
            <a:r>
              <a:rPr lang="en" sz="1600" dirty="0" smtClean="0">
                <a:solidFill>
                  <a:srgbClr val="0000FF"/>
                </a:solidFill>
                <a:sym typeface="Arial"/>
              </a:rPr>
              <a:t>our students’ learning behaviours</a:t>
            </a:r>
            <a:endParaRPr sz="1600" dirty="0">
              <a:solidFill>
                <a:srgbClr val="0000FF"/>
              </a:solidFill>
              <a:sym typeface="Arial"/>
            </a:endParaRPr>
          </a:p>
          <a:p>
            <a:pPr marL="457200" lvl="0" indent="-355600" algn="l" rtl="0">
              <a:spcBef>
                <a:spcPts val="0"/>
              </a:spcBef>
              <a:spcAft>
                <a:spcPts val="0"/>
              </a:spcAft>
              <a:buClr>
                <a:srgbClr val="FF6600"/>
              </a:buClr>
              <a:buSzPts val="2000"/>
              <a:buFont typeface="Arial"/>
              <a:buChar char="●"/>
            </a:pPr>
            <a:r>
              <a:rPr lang="en" sz="2000" dirty="0" smtClean="0">
                <a:solidFill>
                  <a:srgbClr val="FF6600"/>
                </a:solidFill>
                <a:sym typeface="Arial"/>
              </a:rPr>
              <a:t>Capitalise</a:t>
            </a:r>
            <a:endParaRPr sz="2000" dirty="0">
              <a:solidFill>
                <a:srgbClr val="FF6600"/>
              </a:solidFill>
              <a:sym typeface="Arial"/>
            </a:endParaRPr>
          </a:p>
          <a:p>
            <a:pPr marL="914400" lvl="1" indent="-336550" algn="l" rtl="0">
              <a:spcBef>
                <a:spcPts val="0"/>
              </a:spcBef>
              <a:spcAft>
                <a:spcPts val="0"/>
              </a:spcAft>
              <a:buClr>
                <a:srgbClr val="0000FF"/>
              </a:buClr>
              <a:buSzPts val="1700"/>
              <a:buFont typeface="Arial"/>
              <a:buChar char="○"/>
            </a:pPr>
            <a:r>
              <a:rPr lang="en" sz="1700" dirty="0" smtClean="0">
                <a:solidFill>
                  <a:srgbClr val="0000FF"/>
                </a:solidFill>
                <a:sym typeface="Arial"/>
              </a:rPr>
              <a:t>Prepare to </a:t>
            </a:r>
            <a:r>
              <a:rPr lang="en-GB" sz="1700" dirty="0" smtClean="0">
                <a:solidFill>
                  <a:srgbClr val="0000FF"/>
                </a:solidFill>
              </a:rPr>
              <a:t>take advantage of</a:t>
            </a:r>
            <a:endParaRPr lang="en-GB" sz="1700" dirty="0" smtClean="0">
              <a:solidFill>
                <a:srgbClr val="0000FF"/>
              </a:solidFill>
              <a:sym typeface="Arial"/>
            </a:endParaRPr>
          </a:p>
          <a:p>
            <a:pPr marL="914400" lvl="1" indent="-336550" algn="l" rtl="0">
              <a:spcBef>
                <a:spcPts val="0"/>
              </a:spcBef>
              <a:spcAft>
                <a:spcPts val="0"/>
              </a:spcAft>
              <a:buClr>
                <a:srgbClr val="0000FF"/>
              </a:buClr>
              <a:buSzPts val="1700"/>
              <a:buFont typeface="Arial"/>
              <a:buChar char="○"/>
            </a:pPr>
            <a:r>
              <a:rPr lang="en" sz="1700" dirty="0" smtClean="0">
                <a:solidFill>
                  <a:srgbClr val="0000FF"/>
                </a:solidFill>
                <a:sym typeface="Arial"/>
              </a:rPr>
              <a:t> resources / activities available</a:t>
            </a:r>
            <a:endParaRPr sz="1700" dirty="0">
              <a:solidFill>
                <a:srgbClr val="0000FF"/>
              </a:solidFill>
              <a:sym typeface="Arial"/>
            </a:endParaRPr>
          </a:p>
        </p:txBody>
      </p:sp>
    </p:spTree>
    <p:extLst>
      <p:ext uri="{BB962C8B-B14F-4D97-AF65-F5344CB8AC3E}">
        <p14:creationId xmlns:p14="http://schemas.microsoft.com/office/powerpoint/2010/main" val="210723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124"/>
          <p:cNvSpPr txBox="1">
            <a:spLocks noGrp="1"/>
          </p:cNvSpPr>
          <p:nvPr>
            <p:ph type="body" idx="1"/>
          </p:nvPr>
        </p:nvSpPr>
        <p:spPr>
          <a:xfrm>
            <a:off x="1508588" y="3460016"/>
            <a:ext cx="10940803" cy="4177958"/>
          </a:xfrm>
          <a:prstGeom prst="rect">
            <a:avLst/>
          </a:prstGeom>
        </p:spPr>
        <p:txBody>
          <a:bodyPr spcFirstLastPara="1" wrap="square" lIns="91425" tIns="45700" rIns="91425" bIns="45700" anchor="ctr" anchorCtr="0">
            <a:noAutofit/>
          </a:bodyPr>
          <a:lstStyle/>
          <a:p>
            <a:pPr marL="0" indent="0">
              <a:buNone/>
            </a:pPr>
            <a:r>
              <a:rPr lang="en-GB" sz="2200" dirty="0">
                <a:solidFill>
                  <a:srgbClr val="0000FF"/>
                </a:solidFill>
              </a:rPr>
              <a:t> </a:t>
            </a:r>
            <a:endParaRPr sz="2200" dirty="0">
              <a:solidFill>
                <a:srgbClr val="0000FF"/>
              </a:solidFill>
            </a:endParaRPr>
          </a:p>
          <a:p>
            <a:pPr marL="0" indent="0">
              <a:buNone/>
            </a:pPr>
            <a:endParaRPr sz="2200" dirty="0">
              <a:solidFill>
                <a:srgbClr val="0000FF"/>
              </a:solidFill>
            </a:endParaRPr>
          </a:p>
          <a:p>
            <a:pPr marL="0" indent="0">
              <a:buNone/>
            </a:pPr>
            <a:endParaRPr dirty="0"/>
          </a:p>
        </p:txBody>
      </p:sp>
      <p:sp>
        <p:nvSpPr>
          <p:cNvPr id="533" name="Google Shape;533;p124"/>
          <p:cNvSpPr txBox="1"/>
          <p:nvPr/>
        </p:nvSpPr>
        <p:spPr>
          <a:xfrm flipH="1">
            <a:off x="-1724700" y="0"/>
            <a:ext cx="1724700" cy="4848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Font typeface="Arial"/>
              <a:buNone/>
            </a:pPr>
            <a:endParaRPr sz="1950" dirty="0">
              <a:latin typeface="Helvetica Neue"/>
              <a:ea typeface="Helvetica Neue"/>
              <a:cs typeface="Helvetica Neue"/>
              <a:sym typeface="Helvetica Neue"/>
            </a:endParaRPr>
          </a:p>
        </p:txBody>
      </p:sp>
      <p:sp>
        <p:nvSpPr>
          <p:cNvPr id="2" name="Title 1"/>
          <p:cNvSpPr>
            <a:spLocks noGrp="1"/>
          </p:cNvSpPr>
          <p:nvPr>
            <p:ph type="title"/>
          </p:nvPr>
        </p:nvSpPr>
        <p:spPr/>
        <p:txBody>
          <a:bodyPr/>
          <a:lstStyle/>
          <a:p>
            <a:endParaRPr lang="en-GB" dirty="0"/>
          </a:p>
        </p:txBody>
      </p:sp>
      <p:pic>
        <p:nvPicPr>
          <p:cNvPr id="3074" name="Picture 2" descr="https://www.buildinglearningpower.com/wp-content/uploads/2020/05/Slide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569" y="114843"/>
            <a:ext cx="6145823" cy="44580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277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1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p>
            <a:pPr marL="0" lvl="0" indent="0" algn="l" rtl="0">
              <a:lnSpc>
                <a:spcPct val="100000"/>
              </a:lnSpc>
              <a:spcBef>
                <a:spcPts val="0"/>
              </a:spcBef>
              <a:spcAft>
                <a:spcPts val="0"/>
              </a:spcAft>
              <a:buClr>
                <a:srgbClr val="000090"/>
              </a:buClr>
              <a:buSzPts val="3200"/>
              <a:buFont typeface="Open Sans"/>
              <a:buNone/>
            </a:pPr>
            <a:r>
              <a:rPr lang="en" dirty="0">
                <a:latin typeface="Open Sans"/>
                <a:ea typeface="Open Sans"/>
                <a:cs typeface="Open Sans"/>
                <a:sym typeface="Open Sans"/>
              </a:rPr>
              <a:t>The Supple Learning </a:t>
            </a:r>
            <a:r>
              <a:rPr lang="en" dirty="0"/>
              <a:t>Mind</a:t>
            </a:r>
            <a:r>
              <a:rPr lang="en" dirty="0">
                <a:latin typeface="Open Sans"/>
                <a:ea typeface="Open Sans"/>
                <a:cs typeface="Open Sans"/>
                <a:sym typeface="Open Sans"/>
              </a:rPr>
              <a:t> framework</a:t>
            </a:r>
            <a:endParaRPr dirty="0"/>
          </a:p>
        </p:txBody>
      </p:sp>
      <p:sp>
        <p:nvSpPr>
          <p:cNvPr id="587" name="Google Shape;587;p115"/>
          <p:cNvSpPr txBox="1">
            <a:spLocks noGrp="1"/>
          </p:cNvSpPr>
          <p:nvPr>
            <p:ph type="sldNum" idx="4294967295"/>
          </p:nvPr>
        </p:nvSpPr>
        <p:spPr>
          <a:xfrm>
            <a:off x="8553454" y="4769638"/>
            <a:ext cx="241200" cy="269100"/>
          </a:xfrm>
          <a:prstGeom prst="rect">
            <a:avLst/>
          </a:prstGeom>
          <a:noFill/>
          <a:ln>
            <a:noFill/>
          </a:ln>
        </p:spPr>
        <p:txBody>
          <a:bodyPr spcFirstLastPara="1" wrap="square" lIns="45675" tIns="45675" rIns="45675" bIns="45675" anchor="ctr" anchorCtr="0">
            <a:noAutofit/>
          </a:bodyPr>
          <a:lstStyle/>
          <a:p>
            <a:pPr marL="0" marR="0" lvl="0" indent="0" algn="r" rtl="0">
              <a:lnSpc>
                <a:spcPct val="100000"/>
              </a:lnSpc>
              <a:spcBef>
                <a:spcPts val="0"/>
              </a:spcBef>
              <a:spcAft>
                <a:spcPts val="0"/>
              </a:spcAft>
              <a:buClr>
                <a:srgbClr val="000000"/>
              </a:buClr>
              <a:buSzPts val="1200"/>
              <a:buFont typeface="Candara"/>
              <a:buNone/>
            </a:pPr>
            <a:fld id="{00000000-1234-1234-1234-123412341234}" type="slidenum">
              <a:rPr lang="en">
                <a:solidFill>
                  <a:srgbClr val="000000"/>
                </a:solidFill>
                <a:latin typeface="Candara"/>
                <a:ea typeface="Candara"/>
                <a:cs typeface="Candara"/>
                <a:sym typeface="Candara"/>
              </a:rPr>
              <a:t>5</a:t>
            </a:fld>
            <a:endParaRPr dirty="0"/>
          </a:p>
        </p:txBody>
      </p:sp>
      <p:pic>
        <p:nvPicPr>
          <p:cNvPr id="588" name="Google Shape;588;p115"/>
          <p:cNvPicPr preferRelativeResize="0"/>
          <p:nvPr/>
        </p:nvPicPr>
        <p:blipFill rotWithShape="1">
          <a:blip r:embed="rId3">
            <a:alphaModFix/>
          </a:blip>
          <a:srcRect/>
          <a:stretch/>
        </p:blipFill>
        <p:spPr>
          <a:xfrm>
            <a:off x="1573063" y="858110"/>
            <a:ext cx="5779452" cy="4085831"/>
          </a:xfrm>
          <a:prstGeom prst="rect">
            <a:avLst/>
          </a:prstGeom>
          <a:noFill/>
          <a:ln>
            <a:noFill/>
          </a:ln>
        </p:spPr>
      </p:pic>
      <p:pic>
        <p:nvPicPr>
          <p:cNvPr id="589" name="Google Shape;589;p115"/>
          <p:cNvPicPr preferRelativeResize="0"/>
          <p:nvPr/>
        </p:nvPicPr>
        <p:blipFill rotWithShape="1">
          <a:blip r:embed="rId4">
            <a:alphaModFix/>
          </a:blip>
          <a:srcRect/>
          <a:stretch/>
        </p:blipFill>
        <p:spPr>
          <a:xfrm>
            <a:off x="1573067" y="858114"/>
            <a:ext cx="5779443" cy="4085825"/>
          </a:xfrm>
          <a:prstGeom prst="rect">
            <a:avLst/>
          </a:prstGeom>
          <a:noFill/>
          <a:ln>
            <a:noFill/>
          </a:ln>
        </p:spPr>
      </p:pic>
      <p:pic>
        <p:nvPicPr>
          <p:cNvPr id="590" name="Google Shape;590;p115"/>
          <p:cNvPicPr preferRelativeResize="0"/>
          <p:nvPr/>
        </p:nvPicPr>
        <p:blipFill rotWithShape="1">
          <a:blip r:embed="rId5">
            <a:alphaModFix/>
          </a:blip>
          <a:srcRect/>
          <a:stretch/>
        </p:blipFill>
        <p:spPr>
          <a:xfrm>
            <a:off x="1573063" y="858115"/>
            <a:ext cx="5779452" cy="4085822"/>
          </a:xfrm>
          <a:prstGeom prst="rect">
            <a:avLst/>
          </a:prstGeom>
          <a:noFill/>
          <a:ln>
            <a:noFill/>
          </a:ln>
        </p:spPr>
      </p:pic>
      <p:pic>
        <p:nvPicPr>
          <p:cNvPr id="591" name="Google Shape;591;p115"/>
          <p:cNvPicPr preferRelativeResize="0"/>
          <p:nvPr/>
        </p:nvPicPr>
        <p:blipFill rotWithShape="1">
          <a:blip r:embed="rId6">
            <a:alphaModFix/>
          </a:blip>
          <a:srcRect/>
          <a:stretch/>
        </p:blipFill>
        <p:spPr>
          <a:xfrm>
            <a:off x="1573063" y="858110"/>
            <a:ext cx="5779452" cy="40858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000"/>
                                        <p:tgtEl>
                                          <p:spTgt spid="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
                                        </p:tgtEl>
                                        <p:attrNameLst>
                                          <p:attrName>style.visibility</p:attrName>
                                        </p:attrNameLst>
                                      </p:cBhvr>
                                      <p:to>
                                        <p:strVal val="visible"/>
                                      </p:to>
                                    </p:set>
                                    <p:animEffect transition="in" filter="fade">
                                      <p:cBhvr>
                                        <p:cTn id="12" dur="1000"/>
                                        <p:tgtEl>
                                          <p:spTgt spid="5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0"/>
                                        </p:tgtEl>
                                        <p:attrNameLst>
                                          <p:attrName>style.visibility</p:attrName>
                                        </p:attrNameLst>
                                      </p:cBhvr>
                                      <p:to>
                                        <p:strVal val="visible"/>
                                      </p:to>
                                    </p:set>
                                    <p:animEffect transition="in" filter="fade">
                                      <p:cBhvr>
                                        <p:cTn id="17" dur="1000"/>
                                        <p:tgtEl>
                                          <p:spTgt spid="5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1"/>
                                        </p:tgtEl>
                                        <p:attrNameLst>
                                          <p:attrName>style.visibility</p:attrName>
                                        </p:attrNameLst>
                                      </p:cBhvr>
                                      <p:to>
                                        <p:strVal val="visible"/>
                                      </p:to>
                                    </p:set>
                                    <p:animEffect transition="in" filter="fade">
                                      <p:cBhvr>
                                        <p:cTn id="22"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116"/>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598" name="Google Shape;598;p116"/>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1AA468"/>
                </a:solidFill>
              </a:rPr>
              <a:t>Cognitive processes: the workhorse of learning</a:t>
            </a:r>
            <a:endParaRPr dirty="0">
              <a:solidFill>
                <a:srgbClr val="1AA468"/>
              </a:solidFill>
            </a:endParaRPr>
          </a:p>
        </p:txBody>
      </p:sp>
      <p:pic>
        <p:nvPicPr>
          <p:cNvPr id="599" name="Google Shape;599;p116"/>
          <p:cNvPicPr preferRelativeResize="0"/>
          <p:nvPr/>
        </p:nvPicPr>
        <p:blipFill rotWithShape="1">
          <a:blip r:embed="rId4">
            <a:alphaModFix/>
          </a:blip>
          <a:srcRect/>
          <a:stretch/>
        </p:blipFill>
        <p:spPr>
          <a:xfrm>
            <a:off x="6414675" y="671895"/>
            <a:ext cx="2520315" cy="4380548"/>
          </a:xfrm>
          <a:prstGeom prst="rect">
            <a:avLst/>
          </a:prstGeom>
          <a:noFill/>
          <a:ln>
            <a:noFill/>
          </a:ln>
        </p:spPr>
      </p:pic>
      <p:sp>
        <p:nvSpPr>
          <p:cNvPr id="600" name="Google Shape;600;p116"/>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6</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17"/>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07" name="Google Shape;607;p117"/>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F2353B"/>
                </a:solidFill>
              </a:rPr>
              <a:t>Emotional processes: the bedrock of learning.</a:t>
            </a:r>
            <a:endParaRPr dirty="0">
              <a:solidFill>
                <a:srgbClr val="F2353B"/>
              </a:solidFill>
            </a:endParaRPr>
          </a:p>
        </p:txBody>
      </p:sp>
      <p:pic>
        <p:nvPicPr>
          <p:cNvPr id="608" name="Google Shape;608;p117"/>
          <p:cNvPicPr preferRelativeResize="0"/>
          <p:nvPr/>
        </p:nvPicPr>
        <p:blipFill rotWithShape="1">
          <a:blip r:embed="rId4">
            <a:alphaModFix/>
          </a:blip>
          <a:srcRect/>
          <a:stretch/>
        </p:blipFill>
        <p:spPr>
          <a:xfrm>
            <a:off x="6472425" y="1426888"/>
            <a:ext cx="2404418" cy="3300975"/>
          </a:xfrm>
          <a:prstGeom prst="rect">
            <a:avLst/>
          </a:prstGeom>
          <a:noFill/>
          <a:ln>
            <a:noFill/>
          </a:ln>
        </p:spPr>
      </p:pic>
      <p:pic>
        <p:nvPicPr>
          <p:cNvPr id="609" name="Google Shape;609;p117"/>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sp>
        <p:nvSpPr>
          <p:cNvPr id="610" name="Google Shape;610;p117"/>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7</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118"/>
          <p:cNvPicPr preferRelativeResize="0"/>
          <p:nvPr/>
        </p:nvPicPr>
        <p:blipFill rotWithShape="1">
          <a:blip r:embed="rId3">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17" name="Google Shape;617;p118"/>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FFBD40"/>
                </a:solidFill>
              </a:rPr>
              <a:t>Social processes: the relationships of learning</a:t>
            </a:r>
            <a:endParaRPr dirty="0">
              <a:solidFill>
                <a:srgbClr val="FFBD40"/>
              </a:solidFill>
            </a:endParaRPr>
          </a:p>
        </p:txBody>
      </p:sp>
      <p:pic>
        <p:nvPicPr>
          <p:cNvPr id="618" name="Google Shape;618;p118"/>
          <p:cNvPicPr preferRelativeResize="0"/>
          <p:nvPr/>
        </p:nvPicPr>
        <p:blipFill rotWithShape="1">
          <a:blip r:embed="rId4">
            <a:alphaModFix/>
          </a:blip>
          <a:srcRect/>
          <a:stretch/>
        </p:blipFill>
        <p:spPr>
          <a:xfrm>
            <a:off x="6448525" y="1150342"/>
            <a:ext cx="2425927" cy="3348922"/>
          </a:xfrm>
          <a:prstGeom prst="rect">
            <a:avLst/>
          </a:prstGeom>
          <a:noFill/>
          <a:ln>
            <a:noFill/>
          </a:ln>
        </p:spPr>
      </p:pic>
      <p:pic>
        <p:nvPicPr>
          <p:cNvPr id="619" name="Google Shape;619;p118"/>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20" name="Google Shape;620;p118"/>
          <p:cNvPicPr preferRelativeResize="0"/>
          <p:nvPr/>
        </p:nvPicPr>
        <p:blipFill rotWithShape="1">
          <a:blip r:embed="rId6">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sp>
        <p:nvSpPr>
          <p:cNvPr id="621" name="Google Shape;621;p118"/>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8</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9"/>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dirty="0">
                <a:solidFill>
                  <a:srgbClr val="008AC8"/>
                </a:solidFill>
              </a:rPr>
              <a:t>Strategic processes: the management of learning</a:t>
            </a:r>
            <a:endParaRPr dirty="0">
              <a:solidFill>
                <a:srgbClr val="008AC8"/>
              </a:solidFill>
            </a:endParaRPr>
          </a:p>
        </p:txBody>
      </p:sp>
      <p:pic>
        <p:nvPicPr>
          <p:cNvPr id="628" name="Google Shape;628;p119"/>
          <p:cNvPicPr preferRelativeResize="0"/>
          <p:nvPr/>
        </p:nvPicPr>
        <p:blipFill rotWithShape="1">
          <a:blip r:embed="rId3">
            <a:alphaModFix/>
          </a:blip>
          <a:srcRect/>
          <a:stretch/>
        </p:blipFill>
        <p:spPr>
          <a:xfrm>
            <a:off x="6410313" y="1226126"/>
            <a:ext cx="2528888" cy="3771900"/>
          </a:xfrm>
          <a:prstGeom prst="rect">
            <a:avLst/>
          </a:prstGeom>
          <a:noFill/>
          <a:ln>
            <a:noFill/>
          </a:ln>
        </p:spPr>
      </p:pic>
      <p:pic>
        <p:nvPicPr>
          <p:cNvPr id="629" name="Google Shape;629;p119"/>
          <p:cNvPicPr preferRelativeResize="0"/>
          <p:nvPr/>
        </p:nvPicPr>
        <p:blipFill rotWithShape="1">
          <a:blip r:embed="rId4">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0" name="Google Shape;630;p119"/>
          <p:cNvPicPr preferRelativeResize="0"/>
          <p:nvPr/>
        </p:nvPicPr>
        <p:blipFill rotWithShape="1">
          <a:blip r:embed="rId5">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1" name="Google Shape;631;p119"/>
          <p:cNvPicPr preferRelativeResize="0"/>
          <p:nvPr/>
        </p:nvPicPr>
        <p:blipFill rotWithShape="1">
          <a:blip r:embed="rId6">
            <a:alphaModFix/>
          </a:blip>
          <a:srcRect/>
          <a:stretch/>
        </p:blipFill>
        <p:spPr>
          <a:xfrm>
            <a:off x="-748700" y="1071697"/>
            <a:ext cx="6583680" cy="3702799"/>
          </a:xfrm>
          <a:prstGeom prst="rect">
            <a:avLst/>
          </a:prstGeom>
          <a:noFill/>
          <a:ln>
            <a:noFill/>
          </a:ln>
          <a:effectLst>
            <a:outerShdw blurRad="57150" dist="19050" dir="5400000" algn="bl" rotWithShape="0">
              <a:srgbClr val="000000">
                <a:alpha val="49803"/>
              </a:srgbClr>
            </a:outerShdw>
          </a:effectLst>
        </p:spPr>
      </p:pic>
      <p:pic>
        <p:nvPicPr>
          <p:cNvPr id="632" name="Google Shape;632;p119"/>
          <p:cNvPicPr preferRelativeResize="0"/>
          <p:nvPr/>
        </p:nvPicPr>
        <p:blipFill rotWithShape="1">
          <a:blip r:embed="rId7">
            <a:alphaModFix/>
          </a:blip>
          <a:srcRect/>
          <a:stretch/>
        </p:blipFill>
        <p:spPr>
          <a:xfrm>
            <a:off x="-748700" y="1057721"/>
            <a:ext cx="6583680" cy="3730752"/>
          </a:xfrm>
          <a:prstGeom prst="rect">
            <a:avLst/>
          </a:prstGeom>
          <a:noFill/>
          <a:ln>
            <a:noFill/>
          </a:ln>
          <a:effectLst>
            <a:outerShdw blurRad="57150" dist="19050" dir="5400000" algn="bl" rotWithShape="0">
              <a:srgbClr val="000000">
                <a:alpha val="49803"/>
              </a:srgbClr>
            </a:outerShdw>
          </a:effectLst>
        </p:spPr>
      </p:pic>
      <p:sp>
        <p:nvSpPr>
          <p:cNvPr id="633" name="Google Shape;633;p119"/>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FF"/>
              </a:buClr>
              <a:buSzPts val="1200"/>
              <a:buFont typeface="Calibri"/>
              <a:buNone/>
            </a:pPr>
            <a:fld id="{00000000-1234-1234-1234-123412341234}" type="slidenum">
              <a:rPr lang="en"/>
              <a:t>9</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10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BLP theme_2019">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BLP theme_2018">
  <a:themeElements>
    <a:clrScheme name="Master BLP theme_2018">
      <a:dk1>
        <a:srgbClr val="000000"/>
      </a:dk1>
      <a:lt1>
        <a:srgbClr val="FFFFFF"/>
      </a:lt1>
      <a:dk2>
        <a:srgbClr val="A7A7A7"/>
      </a:dk2>
      <a:lt2>
        <a:srgbClr val="535353"/>
      </a:lt2>
      <a:accent1>
        <a:srgbClr val="C66951"/>
      </a:accent1>
      <a:accent2>
        <a:srgbClr val="BF974D"/>
      </a:accent2>
      <a:accent3>
        <a:srgbClr val="928B70"/>
      </a:accent3>
      <a:accent4>
        <a:srgbClr val="87706B"/>
      </a:accent4>
      <a:accent5>
        <a:srgbClr val="94734E"/>
      </a:accent5>
      <a:accent6>
        <a:srgbClr val="6F777D"/>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1527</Words>
  <Application>Microsoft Office PowerPoint</Application>
  <PresentationFormat>On-screen Show (16:9)</PresentationFormat>
  <Paragraphs>124</Paragraphs>
  <Slides>21</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Open Sans</vt:lpstr>
      <vt:lpstr>Constantia</vt:lpstr>
      <vt:lpstr>Calibri</vt:lpstr>
      <vt:lpstr>Libre Franklin</vt:lpstr>
      <vt:lpstr>Noto Sans Symbols</vt:lpstr>
      <vt:lpstr>Helvetica Neue</vt:lpstr>
      <vt:lpstr>Candara</vt:lpstr>
      <vt:lpstr>Simple Light</vt:lpstr>
      <vt:lpstr>Master BLP theme_2019</vt:lpstr>
      <vt:lpstr>Master BLP theme_2018</vt:lpstr>
      <vt:lpstr>Introducing Unit 1 - ‘Understanding Learning and Cultures’  </vt:lpstr>
      <vt:lpstr>Running this session.</vt:lpstr>
      <vt:lpstr>What we are trying to achieve in this session</vt:lpstr>
      <vt:lpstr>PowerPoint Presentation</vt:lpstr>
      <vt:lpstr>The Supple Learning Mind framework</vt:lpstr>
      <vt:lpstr>Cognitive processes: the workhorse of learning</vt:lpstr>
      <vt:lpstr>Emotional processes: the bedrock of learning.</vt:lpstr>
      <vt:lpstr>Social processes: the relationships of learning</vt:lpstr>
      <vt:lpstr>Strategic processes: the management of learning</vt:lpstr>
      <vt:lpstr>The Supple Learning Mind framework</vt:lpstr>
      <vt:lpstr>The teaching framework that makes it all work</vt:lpstr>
      <vt:lpstr>About relating for learning: what you can give away</vt:lpstr>
      <vt:lpstr>About talking for learning: what you can say</vt:lpstr>
      <vt:lpstr>About constructing learning: what you can do every day </vt:lpstr>
      <vt:lpstr>About celebrating learning: what you display</vt:lpstr>
      <vt:lpstr>Section 1a – The warp and weft of learning</vt:lpstr>
      <vt:lpstr>Section 1b – Why learning habits matter</vt:lpstr>
      <vt:lpstr>Section 1c – Uncover the mysteries of learning behaviours and how they grow</vt:lpstr>
      <vt:lpstr>Section 1d – Up close and personal with learning</vt:lpstr>
      <vt:lpstr>Section 1e – Finding learning characteristics</vt:lpstr>
      <vt:lpstr>Anticipated Timings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supple learning mind</dc:title>
  <dc:creator>Steve Watson TLO</dc:creator>
  <cp:lastModifiedBy>Steve Watson TLO</cp:lastModifiedBy>
  <cp:revision>73</cp:revision>
  <dcterms:modified xsi:type="dcterms:W3CDTF">2023-09-17T06:24:09Z</dcterms:modified>
</cp:coreProperties>
</file>